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6"/>
  </p:notesMasterIdLst>
  <p:sldIdLst>
    <p:sldId id="347" r:id="rId4"/>
    <p:sldId id="260" r:id="rId5"/>
    <p:sldId id="358" r:id="rId6"/>
    <p:sldId id="359" r:id="rId7"/>
    <p:sldId id="360" r:id="rId8"/>
    <p:sldId id="361" r:id="rId9"/>
    <p:sldId id="362" r:id="rId10"/>
    <p:sldId id="351" r:id="rId11"/>
    <p:sldId id="309" r:id="rId12"/>
    <p:sldId id="352" r:id="rId13"/>
    <p:sldId id="313" r:id="rId14"/>
    <p:sldId id="353" r:id="rId15"/>
    <p:sldId id="376" r:id="rId16"/>
    <p:sldId id="377" r:id="rId17"/>
    <p:sldId id="354" r:id="rId18"/>
    <p:sldId id="259" r:id="rId19"/>
    <p:sldId id="356" r:id="rId20"/>
    <p:sldId id="343" r:id="rId21"/>
    <p:sldId id="357" r:id="rId22"/>
    <p:sldId id="310" r:id="rId23"/>
    <p:sldId id="355" r:id="rId24"/>
    <p:sldId id="312" r:id="rId25"/>
    <p:sldId id="324" r:id="rId26"/>
    <p:sldId id="331" r:id="rId27"/>
    <p:sldId id="365" r:id="rId28"/>
    <p:sldId id="342" r:id="rId29"/>
    <p:sldId id="363" r:id="rId30"/>
    <p:sldId id="364" r:id="rId31"/>
    <p:sldId id="366" r:id="rId32"/>
    <p:sldId id="367" r:id="rId33"/>
    <p:sldId id="368" r:id="rId34"/>
    <p:sldId id="369" r:id="rId35"/>
    <p:sldId id="379" r:id="rId36"/>
    <p:sldId id="370" r:id="rId37"/>
    <p:sldId id="373" r:id="rId38"/>
    <p:sldId id="371" r:id="rId39"/>
    <p:sldId id="372" r:id="rId40"/>
    <p:sldId id="378" r:id="rId41"/>
    <p:sldId id="374" r:id="rId42"/>
    <p:sldId id="375" r:id="rId43"/>
    <p:sldId id="300" r:id="rId44"/>
    <p:sldId id="34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6196" autoAdjust="0"/>
  </p:normalViewPr>
  <p:slideViewPr>
    <p:cSldViewPr snapToGrid="0" showGuides="1">
      <p:cViewPr>
        <p:scale>
          <a:sx n="80" d="100"/>
          <a:sy n="80" d="100"/>
        </p:scale>
        <p:origin x="-7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FC-4444-B938-B61DC93B7AB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FC-4444-B938-B61DC93B7AB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FC-4444-B938-B61DC93B7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6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0.06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0.18</c:v>
                </c:pt>
                <c:pt idx="4">
                  <c:v>0.22</c:v>
                </c:pt>
                <c:pt idx="5">
                  <c:v>0.28000000000000003</c:v>
                </c:pt>
                <c:pt idx="6">
                  <c:v>0.34</c:v>
                </c:pt>
                <c:pt idx="7">
                  <c:v>0.42</c:v>
                </c:pt>
                <c:pt idx="8">
                  <c:v>0.51</c:v>
                </c:pt>
                <c:pt idx="9">
                  <c:v>0.60199999999999998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36864"/>
        <c:axId val="140838400"/>
        <c:axId val="0"/>
      </c:bar3DChart>
      <c:catAx>
        <c:axId val="14083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838400"/>
        <c:crosses val="autoZero"/>
        <c:auto val="1"/>
        <c:lblAlgn val="ctr"/>
        <c:lblOffset val="100"/>
        <c:noMultiLvlLbl val="0"/>
      </c:catAx>
      <c:valAx>
        <c:axId val="140838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0836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7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0.18099999999999999</c:v>
                </c:pt>
                <c:pt idx="1">
                  <c:v>0.19800000000000001</c:v>
                </c:pt>
                <c:pt idx="2">
                  <c:v>0.21299999999999999</c:v>
                </c:pt>
                <c:pt idx="3">
                  <c:v>0.223</c:v>
                </c:pt>
                <c:pt idx="4">
                  <c:v>0.246</c:v>
                </c:pt>
                <c:pt idx="5">
                  <c:v>0.25900000000000001</c:v>
                </c:pt>
                <c:pt idx="6">
                  <c:v>0.28100000000000003</c:v>
                </c:pt>
                <c:pt idx="7">
                  <c:v>0.29499999999999998</c:v>
                </c:pt>
                <c:pt idx="8">
                  <c:v>0.31</c:v>
                </c:pt>
                <c:pt idx="9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905088"/>
        <c:axId val="140910976"/>
        <c:axId val="0"/>
      </c:bar3DChart>
      <c:catAx>
        <c:axId val="14090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0910976"/>
        <c:crosses val="autoZero"/>
        <c:auto val="1"/>
        <c:lblAlgn val="ctr"/>
        <c:lblOffset val="100"/>
        <c:noMultiLvlLbl val="0"/>
      </c:catAx>
      <c:valAx>
        <c:axId val="1409109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0905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8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0.06</c:v>
                </c:pt>
                <c:pt idx="5">
                  <c:v>0.08</c:v>
                </c:pt>
                <c:pt idx="6">
                  <c:v>0.11</c:v>
                </c:pt>
                <c:pt idx="7">
                  <c:v>0.13</c:v>
                </c:pt>
                <c:pt idx="8">
                  <c:v>0.16</c:v>
                </c:pt>
                <c:pt idx="9" formatCode="0.0%">
                  <c:v>0.185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977664"/>
        <c:axId val="140979200"/>
        <c:axId val="0"/>
      </c:bar3DChart>
      <c:catAx>
        <c:axId val="14097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979200"/>
        <c:crosses val="autoZero"/>
        <c:auto val="1"/>
        <c:lblAlgn val="ctr"/>
        <c:lblOffset val="100"/>
        <c:noMultiLvlLbl val="0"/>
      </c:catAx>
      <c:valAx>
        <c:axId val="140979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097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9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0.08</c:v>
                </c:pt>
                <c:pt idx="1">
                  <c:v>0.16</c:v>
                </c:pt>
                <c:pt idx="2">
                  <c:v>0.21</c:v>
                </c:pt>
                <c:pt idx="3">
                  <c:v>0.27</c:v>
                </c:pt>
                <c:pt idx="4">
                  <c:v>0.37</c:v>
                </c:pt>
                <c:pt idx="5">
                  <c:v>0.45</c:v>
                </c:pt>
                <c:pt idx="6">
                  <c:v>0.51</c:v>
                </c:pt>
                <c:pt idx="7">
                  <c:v>0.61</c:v>
                </c:pt>
                <c:pt idx="8">
                  <c:v>0.73</c:v>
                </c:pt>
                <c:pt idx="9" formatCode="0.0%">
                  <c:v>0.80400000000000005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13376"/>
        <c:axId val="141014912"/>
        <c:axId val="0"/>
      </c:bar3DChart>
      <c:catAx>
        <c:axId val="14101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14912"/>
        <c:crosses val="autoZero"/>
        <c:auto val="1"/>
        <c:lblAlgn val="ctr"/>
        <c:lblOffset val="100"/>
        <c:noMultiLvlLbl val="0"/>
      </c:catAx>
      <c:valAx>
        <c:axId val="141014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013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10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10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2.03125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937499999999997E-2"/>
                  <c:y val="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0.16</c:v>
                </c:pt>
                <c:pt idx="1">
                  <c:v>0.26600000000000001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0.66600000000000004</c:v>
                </c:pt>
                <c:pt idx="6">
                  <c:v>0.76</c:v>
                </c:pt>
                <c:pt idx="7">
                  <c:v>0.83299999999999996</c:v>
                </c:pt>
                <c:pt idx="8" formatCode="0.0%">
                  <c:v>0.86299999999999999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48832"/>
        <c:axId val="141054720"/>
        <c:axId val="0"/>
      </c:bar3DChart>
      <c:catAx>
        <c:axId val="14104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54720"/>
        <c:crosses val="autoZero"/>
        <c:auto val="1"/>
        <c:lblAlgn val="ctr"/>
        <c:lblOffset val="100"/>
        <c:noMultiLvlLbl val="0"/>
      </c:catAx>
      <c:valAx>
        <c:axId val="141054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048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11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11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3.2000000000000001E-2</c:v>
                </c:pt>
                <c:pt idx="1">
                  <c:v>4.8000000000000001E-2</c:v>
                </c:pt>
                <c:pt idx="2">
                  <c:v>7.1999999999999995E-2</c:v>
                </c:pt>
                <c:pt idx="3">
                  <c:v>7.5999999999999998E-2</c:v>
                </c:pt>
                <c:pt idx="4">
                  <c:v>0.104</c:v>
                </c:pt>
                <c:pt idx="5">
                  <c:v>0.16900000000000001</c:v>
                </c:pt>
                <c:pt idx="6">
                  <c:v>0.24399999999999999</c:v>
                </c:pt>
                <c:pt idx="7">
                  <c:v>0.28100000000000003</c:v>
                </c:pt>
                <c:pt idx="8">
                  <c:v>0.317</c:v>
                </c:pt>
                <c:pt idx="9">
                  <c:v>0.34300000000000003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512320"/>
        <c:axId val="145513856"/>
        <c:axId val="0"/>
      </c:bar3DChart>
      <c:catAx>
        <c:axId val="14551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5513856"/>
        <c:crosses val="autoZero"/>
        <c:auto val="1"/>
        <c:lblAlgn val="ctr"/>
        <c:lblOffset val="100"/>
        <c:noMultiLvlLbl val="0"/>
      </c:catAx>
      <c:valAx>
        <c:axId val="1455138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5512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12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12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4.5312499999999999E-2"/>
                  <c:y val="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06262303149606E-2"/>
                  <c:y val="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1.9E-2</c:v>
                </c:pt>
                <c:pt idx="1">
                  <c:v>4.2000000000000003E-2</c:v>
                </c:pt>
                <c:pt idx="2">
                  <c:v>6.9000000000000006E-2</c:v>
                </c:pt>
                <c:pt idx="3">
                  <c:v>9.1999999999999998E-2</c:v>
                </c:pt>
                <c:pt idx="4">
                  <c:v>0.123</c:v>
                </c:pt>
                <c:pt idx="5">
                  <c:v>0.17299999999999999</c:v>
                </c:pt>
                <c:pt idx="6">
                  <c:v>0.30499999999999999</c:v>
                </c:pt>
                <c:pt idx="7">
                  <c:v>0.56100000000000005</c:v>
                </c:pt>
                <c:pt idx="8">
                  <c:v>0.58499999999999996</c:v>
                </c:pt>
                <c:pt idx="9">
                  <c:v>0.60299999999999998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548032"/>
        <c:axId val="145549568"/>
        <c:axId val="0"/>
      </c:bar3DChart>
      <c:catAx>
        <c:axId val="14554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5549568"/>
        <c:crosses val="autoZero"/>
        <c:auto val="1"/>
        <c:lblAlgn val="ctr"/>
        <c:lblOffset val="100"/>
        <c:noMultiLvlLbl val="0"/>
      </c:catAx>
      <c:valAx>
        <c:axId val="1455495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5548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DD-46D4-A05E-D4186F211C6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DD-46D4-A05E-D4186F211C6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DD-46D4-A05E-D4186F211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24-4CB6-AA78-14D95D652C6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24-4CB6-AA78-14D95D652C6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24-4CB6-AA78-14D95D652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C-457B-9869-A0F3B6F9BEA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C-457B-9869-A0F3B6F9BEA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EC-457B-9869-A0F3B6F9B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8.4000000000000005E-2</c:v>
                </c:pt>
                <c:pt idx="1">
                  <c:v>0.152</c:v>
                </c:pt>
                <c:pt idx="2">
                  <c:v>0.20799999999999999</c:v>
                </c:pt>
                <c:pt idx="3">
                  <c:v>0.31</c:v>
                </c:pt>
                <c:pt idx="4">
                  <c:v>0.39300000000000002</c:v>
                </c:pt>
                <c:pt idx="5">
                  <c:v>0.495</c:v>
                </c:pt>
                <c:pt idx="6">
                  <c:v>0.58099999999999996</c:v>
                </c:pt>
                <c:pt idx="7">
                  <c:v>0.66300000000000003</c:v>
                </c:pt>
                <c:pt idx="8">
                  <c:v>0.749</c:v>
                </c:pt>
                <c:pt idx="9">
                  <c:v>0.83799999999999997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17888"/>
        <c:axId val="140119424"/>
        <c:axId val="0"/>
      </c:bar3DChart>
      <c:catAx>
        <c:axId val="14011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0119424"/>
        <c:crosses val="autoZero"/>
        <c:auto val="1"/>
        <c:lblAlgn val="ctr"/>
        <c:lblOffset val="100"/>
        <c:noMultiLvlLbl val="0"/>
      </c:catAx>
      <c:valAx>
        <c:axId val="1401194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0117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2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2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4.8437500000000057E-2"/>
                  <c:y val="2.343749855822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7.3999999999999996E-2</c:v>
                </c:pt>
                <c:pt idx="1">
                  <c:v>0.159</c:v>
                </c:pt>
                <c:pt idx="2">
                  <c:v>0.23499999999999999</c:v>
                </c:pt>
                <c:pt idx="3">
                  <c:v>0.311</c:v>
                </c:pt>
                <c:pt idx="4">
                  <c:v>0.38100000000000001</c:v>
                </c:pt>
                <c:pt idx="5">
                  <c:v>0.45300000000000001</c:v>
                </c:pt>
                <c:pt idx="6">
                  <c:v>0.51900000000000002</c:v>
                </c:pt>
                <c:pt idx="7">
                  <c:v>0.60199999999999998</c:v>
                </c:pt>
                <c:pt idx="8">
                  <c:v>0.75</c:v>
                </c:pt>
                <c:pt idx="9">
                  <c:v>0.754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661504"/>
        <c:axId val="140663040"/>
        <c:axId val="0"/>
      </c:bar3DChart>
      <c:catAx>
        <c:axId val="14066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663040"/>
        <c:crosses val="autoZero"/>
        <c:auto val="1"/>
        <c:lblAlgn val="ctr"/>
        <c:lblOffset val="100"/>
        <c:noMultiLvlLbl val="0"/>
      </c:catAx>
      <c:valAx>
        <c:axId val="1406630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0661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3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7.8E-2</c:v>
                </c:pt>
                <c:pt idx="1">
                  <c:v>0.16700000000000001</c:v>
                </c:pt>
                <c:pt idx="2">
                  <c:v>0.24399999999999999</c:v>
                </c:pt>
                <c:pt idx="3">
                  <c:v>0.32400000000000001</c:v>
                </c:pt>
                <c:pt idx="4">
                  <c:v>0.39600000000000002</c:v>
                </c:pt>
                <c:pt idx="5">
                  <c:v>0.47299999999999998</c:v>
                </c:pt>
                <c:pt idx="6">
                  <c:v>0.54200000000000004</c:v>
                </c:pt>
                <c:pt idx="7">
                  <c:v>0.629</c:v>
                </c:pt>
                <c:pt idx="8">
                  <c:v>0.70199999999999996</c:v>
                </c:pt>
                <c:pt idx="9">
                  <c:v>0.78900000000000003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692864"/>
        <c:axId val="140702848"/>
        <c:axId val="0"/>
      </c:bar3DChart>
      <c:catAx>
        <c:axId val="14069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702848"/>
        <c:crosses val="autoZero"/>
        <c:auto val="1"/>
        <c:lblAlgn val="ctr"/>
        <c:lblOffset val="100"/>
        <c:noMultiLvlLbl val="0"/>
      </c:catAx>
      <c:valAx>
        <c:axId val="1407028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0692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4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6.2E-2</c:v>
                </c:pt>
                <c:pt idx="1">
                  <c:v>0.13300000000000001</c:v>
                </c:pt>
                <c:pt idx="2">
                  <c:v>0.21</c:v>
                </c:pt>
                <c:pt idx="3">
                  <c:v>0.27500000000000002</c:v>
                </c:pt>
                <c:pt idx="4">
                  <c:v>0.33800000000000002</c:v>
                </c:pt>
                <c:pt idx="5">
                  <c:v>0.41</c:v>
                </c:pt>
                <c:pt idx="6">
                  <c:v>0.501</c:v>
                </c:pt>
                <c:pt idx="7">
                  <c:v>0.59399999999999997</c:v>
                </c:pt>
                <c:pt idx="8">
                  <c:v>0.66900000000000004</c:v>
                </c:pt>
                <c:pt idx="9">
                  <c:v>0.78200000000000003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744960"/>
        <c:axId val="140746752"/>
        <c:axId val="0"/>
      </c:bar3DChart>
      <c:catAx>
        <c:axId val="14074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746752"/>
        <c:crosses val="autoZero"/>
        <c:auto val="1"/>
        <c:lblAlgn val="ctr"/>
        <c:lblOffset val="100"/>
        <c:noMultiLvlLbl val="0"/>
      </c:catAx>
      <c:valAx>
        <c:axId val="1407467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0744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Capaian</a:t>
            </a:r>
            <a:r>
              <a:rPr lang="en-US" dirty="0"/>
              <a:t> SPM </a:t>
            </a:r>
            <a:r>
              <a:rPr lang="en-US" dirty="0" smtClean="0"/>
              <a:t>5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 SPM 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7" formatCode="0.0%">
                  <c:v>0.26400000000000001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124736"/>
        <c:axId val="141126272"/>
        <c:axId val="0"/>
      </c:bar3DChart>
      <c:catAx>
        <c:axId val="141124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126272"/>
        <c:crosses val="autoZero"/>
        <c:auto val="1"/>
        <c:lblAlgn val="ctr"/>
        <c:lblOffset val="100"/>
        <c:noMultiLvlLbl val="0"/>
      </c:catAx>
      <c:valAx>
        <c:axId val="14112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124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DBCD3-13D8-4B61-A324-65F1C4F838CB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27C1F53F-D199-4227-A23E-2B5F143EB98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xmlns="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xmlns="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EA604A-1015-4952-8EE1-CCE52EC0E000}"/>
              </a:ext>
            </a:extLst>
          </p:cNvPr>
          <p:cNvGrpSpPr/>
          <p:nvPr userDrawn="1"/>
        </p:nvGrpSpPr>
        <p:grpSpPr>
          <a:xfrm>
            <a:off x="3095065" y="1780189"/>
            <a:ext cx="6001870" cy="32976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09754" y="1947860"/>
            <a:ext cx="4372493" cy="2669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9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87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9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36329" y="-376820"/>
            <a:ext cx="7277635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5400" dirty="0" smtClean="0">
              <a:latin typeface="+mj-lt"/>
            </a:endParaRPr>
          </a:p>
          <a:p>
            <a:r>
              <a:rPr lang="en-US" altLang="ko-KR" sz="5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UKM ESSENSIAL</a:t>
            </a:r>
          </a:p>
          <a:p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Laporan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Capaian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bulan</a:t>
            </a: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Oktober</a:t>
            </a: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 2024</a:t>
            </a:r>
          </a:p>
          <a:p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UPTD </a:t>
            </a:r>
            <a:r>
              <a:rPr lang="en-US" altLang="ko-KR" sz="3200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Puskesmas</a:t>
            </a: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>Makroman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endParaRPr lang="en-US" altLang="ko-KR" sz="5400" dirty="0" smtClean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536399" y="3315245"/>
            <a:ext cx="51149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 err="1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  <a:cs typeface="Arial" pitchFamily="34" charset="0"/>
              </a:rPr>
              <a:t>Samarinda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  <a:cs typeface="Arial" pitchFamily="34" charset="0"/>
              </a:rPr>
              <a:t>, 6 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  <a:cs typeface="Arial" pitchFamily="34" charset="0"/>
              </a:rPr>
              <a:t>November 2024</a:t>
            </a:r>
            <a:endParaRPr lang="ko-KR" altLang="en-US" sz="2000" dirty="0">
              <a:solidFill>
                <a:schemeClr val="accent4">
                  <a:lumMod val="50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4A8F1-501D-4412-AC9C-292A9C3F9000}"/>
              </a:ext>
            </a:extLst>
          </p:cNvPr>
          <p:cNvSpPr txBox="1"/>
          <p:nvPr/>
        </p:nvSpPr>
        <p:spPr>
          <a:xfrm>
            <a:off x="7180281" y="5064654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Pelayanan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C3ACB7-5C01-43B2-8BFA-AD93D5CE6775}"/>
              </a:ext>
            </a:extLst>
          </p:cNvPr>
          <p:cNvSpPr txBox="1"/>
          <p:nvPr/>
        </p:nvSpPr>
        <p:spPr>
          <a:xfrm>
            <a:off x="5925787" y="5711816"/>
            <a:ext cx="54529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 LINGKUNGAN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Kesling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xmlns="" id="{A968D45B-890B-41AB-BFA8-A865A841BD4D}"/>
              </a:ext>
            </a:extLst>
          </p:cNvPr>
          <p:cNvSpPr/>
          <p:nvPr/>
        </p:nvSpPr>
        <p:spPr>
          <a:xfrm>
            <a:off x="5164550" y="3653562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xmlns="" id="{E1E86A5E-5CB2-4081-9298-20B59B03A63E}"/>
              </a:ext>
            </a:extLst>
          </p:cNvPr>
          <p:cNvGrpSpPr/>
          <p:nvPr/>
        </p:nvGrpSpPr>
        <p:grpSpPr>
          <a:xfrm>
            <a:off x="3929569" y="2354864"/>
            <a:ext cx="4376131" cy="3594419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xmlns="" id="{A6F4E40B-FF82-457C-8C23-74FA2F9B90EB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xmlns="" id="{F86204A4-27CA-43E6-985C-46545EAD987C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xmlns="" id="{981CD3D7-5BD4-4A1B-9871-7300C55B95F8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xmlns="" id="{8BD1278F-D846-49A3-8644-C571F4394EBC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xmlns="" id="{79DA2639-11DF-4499-B793-8B7BF909C7D3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xmlns="" id="{7EC38273-08FD-4D05-8CE1-592DA1C3DF29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Isosceles Triangle 33">
            <a:extLst>
              <a:ext uri="{FF2B5EF4-FFF2-40B4-BE49-F238E27FC236}">
                <a16:creationId xmlns:a16="http://schemas.microsoft.com/office/drawing/2014/main" xmlns="" id="{9BEE25D0-49D6-4FC3-BC2B-92818E0935FD}"/>
              </a:ext>
            </a:extLst>
          </p:cNvPr>
          <p:cNvSpPr>
            <a:spLocks/>
          </p:cNvSpPr>
          <p:nvPr/>
        </p:nvSpPr>
        <p:spPr>
          <a:xfrm rot="10800000">
            <a:off x="6725184" y="2746750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 Same Side Corner Rectangle 24">
            <a:extLst>
              <a:ext uri="{FF2B5EF4-FFF2-40B4-BE49-F238E27FC236}">
                <a16:creationId xmlns:a16="http://schemas.microsoft.com/office/drawing/2014/main" xmlns="" id="{7FBCE91D-0640-49B8-88E4-DF7358660119}"/>
              </a:ext>
            </a:extLst>
          </p:cNvPr>
          <p:cNvSpPr>
            <a:spLocks noChangeAspect="1"/>
          </p:cNvSpPr>
          <p:nvPr/>
        </p:nvSpPr>
        <p:spPr>
          <a:xfrm rot="16200000">
            <a:off x="7397228" y="5161048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xmlns="" id="{EFE2834A-E85E-42B5-8B43-54FD0218D871}"/>
              </a:ext>
            </a:extLst>
          </p:cNvPr>
          <p:cNvSpPr>
            <a:spLocks noChangeAspect="1"/>
          </p:cNvSpPr>
          <p:nvPr/>
        </p:nvSpPr>
        <p:spPr>
          <a:xfrm rot="19800000">
            <a:off x="4466384" y="5180542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C71DD872-30F3-401A-9F6F-77D2D2BAFB85}"/>
              </a:ext>
            </a:extLst>
          </p:cNvPr>
          <p:cNvSpPr>
            <a:spLocks noChangeAspect="1"/>
          </p:cNvSpPr>
          <p:nvPr/>
        </p:nvSpPr>
        <p:spPr>
          <a:xfrm>
            <a:off x="7594386" y="3821036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xmlns="" id="{3B6EA378-A964-466E-99F4-AE83BFB280C3}"/>
              </a:ext>
            </a:extLst>
          </p:cNvPr>
          <p:cNvSpPr>
            <a:spLocks noChangeAspect="1"/>
          </p:cNvSpPr>
          <p:nvPr/>
        </p:nvSpPr>
        <p:spPr>
          <a:xfrm>
            <a:off x="4328974" y="3843674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xmlns="" id="{AAC286B8-BCF2-4B2F-B758-280A60239CD8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37606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01">
            <a:extLst>
              <a:ext uri="{FF2B5EF4-FFF2-40B4-BE49-F238E27FC236}">
                <a16:creationId xmlns:a16="http://schemas.microsoft.com/office/drawing/2014/main" xmlns="" id="{522541E3-2B9B-438A-AB7C-C8152A272E4B}"/>
              </a:ext>
            </a:extLst>
          </p:cNvPr>
          <p:cNvGrpSpPr/>
          <p:nvPr/>
        </p:nvGrpSpPr>
        <p:grpSpPr>
          <a:xfrm>
            <a:off x="8642628" y="3473654"/>
            <a:ext cx="3458328" cy="1413547"/>
            <a:chOff x="2079598" y="4257726"/>
            <a:chExt cx="2262901" cy="14135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B8AC86E-7241-46E4-8C6F-6B950FF9F74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10% (120)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7% (84)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6% (76)</a:t>
              </a: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rujukan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poli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maksimal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petugas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kurang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230BB9B-EA0A-4164-8D00-ADF4848C97C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Klinik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Sanitasi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04">
            <a:extLst>
              <a:ext uri="{FF2B5EF4-FFF2-40B4-BE49-F238E27FC236}">
                <a16:creationId xmlns:a16="http://schemas.microsoft.com/office/drawing/2014/main" xmlns="" id="{420D2928-457A-4772-B66F-DD1B2A631217}"/>
              </a:ext>
            </a:extLst>
          </p:cNvPr>
          <p:cNvGrpSpPr/>
          <p:nvPr/>
        </p:nvGrpSpPr>
        <p:grpSpPr>
          <a:xfrm>
            <a:off x="8334811" y="5194537"/>
            <a:ext cx="3528638" cy="1413547"/>
            <a:chOff x="2079598" y="4257726"/>
            <a:chExt cx="2262901" cy="14135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3971EA-EFC8-4E27-831E-A1C94BB2CFB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75% (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35% (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35% (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melanjutkan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Nov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FB0FBD9-4D0E-46E7-9085-3444A49AD2C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STBM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Pemberdayaan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Masy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07">
            <a:extLst>
              <a:ext uri="{FF2B5EF4-FFF2-40B4-BE49-F238E27FC236}">
                <a16:creationId xmlns:a16="http://schemas.microsoft.com/office/drawing/2014/main" xmlns="" id="{58A7BC29-1963-49D2-830E-777ECDA7A4A5}"/>
              </a:ext>
            </a:extLst>
          </p:cNvPr>
          <p:cNvGrpSpPr/>
          <p:nvPr/>
        </p:nvGrpSpPr>
        <p:grpSpPr>
          <a:xfrm>
            <a:off x="7752748" y="1752773"/>
            <a:ext cx="3790068" cy="1198103"/>
            <a:chOff x="2079598" y="4257726"/>
            <a:chExt cx="2262901" cy="11981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D55EAC7-1BF6-4782-9A93-E4354A68B3B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80% 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50)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75% (46)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75% (46)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63B2FC-DE9F-42BF-9132-F8C6179ECCB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Pembinaan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TTU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110">
            <a:extLst>
              <a:ext uri="{FF2B5EF4-FFF2-40B4-BE49-F238E27FC236}">
                <a16:creationId xmlns:a16="http://schemas.microsoft.com/office/drawing/2014/main" xmlns="" id="{85441188-279B-4707-AFE4-F078F09B0736}"/>
              </a:ext>
            </a:extLst>
          </p:cNvPr>
          <p:cNvGrpSpPr/>
          <p:nvPr/>
        </p:nvGrpSpPr>
        <p:grpSpPr>
          <a:xfrm>
            <a:off x="142504" y="5194537"/>
            <a:ext cx="3739211" cy="1198103"/>
            <a:chOff x="2079598" y="4257726"/>
            <a:chExt cx="2262901" cy="11981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E764EAE-2D09-45B6-A9BD-9F80A4803C3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 (500)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60% (320)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60% (320)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1D51CD7-B4DD-43F0-A314-E36C12B7B73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Penyehatan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Perumahan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Sanitasi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Dasar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113">
            <a:extLst>
              <a:ext uri="{FF2B5EF4-FFF2-40B4-BE49-F238E27FC236}">
                <a16:creationId xmlns:a16="http://schemas.microsoft.com/office/drawing/2014/main" xmlns="" id="{9F756EA5-2DB9-42D6-BE1D-8C8F3E6D4297}"/>
              </a:ext>
            </a:extLst>
          </p:cNvPr>
          <p:cNvGrpSpPr/>
          <p:nvPr/>
        </p:nvGrpSpPr>
        <p:grpSpPr>
          <a:xfrm>
            <a:off x="142504" y="3473654"/>
            <a:ext cx="3422342" cy="1198103"/>
            <a:chOff x="2079598" y="4257726"/>
            <a:chExt cx="2262901" cy="11981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EC89F0D-C2D3-4B89-99C6-BFF9D95C33E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80%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(84)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75% (78)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75% 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78)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78D92C8-1C7F-461E-B83F-D8619490F4D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Penyehatan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Makanan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Minuman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116">
            <a:extLst>
              <a:ext uri="{FF2B5EF4-FFF2-40B4-BE49-F238E27FC236}">
                <a16:creationId xmlns:a16="http://schemas.microsoft.com/office/drawing/2014/main" xmlns="" id="{5288F1B6-FFC5-409F-862A-7FEBCB107ADA}"/>
              </a:ext>
            </a:extLst>
          </p:cNvPr>
          <p:cNvGrpSpPr/>
          <p:nvPr/>
        </p:nvGrpSpPr>
        <p:grpSpPr>
          <a:xfrm>
            <a:off x="926275" y="1752773"/>
            <a:ext cx="3531504" cy="1198103"/>
            <a:chOff x="2079598" y="4257726"/>
            <a:chExt cx="2262901" cy="11981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926EFFC-2746-46A1-A198-C8078A655D9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80% (109)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75% (102)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75% (102)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6E1D780-EE5A-4BFA-917D-37F06CC0D5C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Penyehatan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Air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4A8F1-501D-4412-AC9C-292A9C3F9000}"/>
              </a:ext>
            </a:extLst>
          </p:cNvPr>
          <p:cNvSpPr txBox="1"/>
          <p:nvPr/>
        </p:nvSpPr>
        <p:spPr>
          <a:xfrm>
            <a:off x="7180281" y="5064654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Pelayanan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C3ACB7-5C01-43B2-8BFA-AD93D5CE6775}"/>
              </a:ext>
            </a:extLst>
          </p:cNvPr>
          <p:cNvSpPr txBox="1"/>
          <p:nvPr/>
        </p:nvSpPr>
        <p:spPr>
          <a:xfrm>
            <a:off x="5925787" y="5711816"/>
            <a:ext cx="54529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GIZI MASYARAKAT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Gizi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89040F5-79A2-4097-B036-C4486143A06F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="" xmlns:a16="http://schemas.microsoft.com/office/drawing/2014/main" id="{29FDD105-82A3-4BC8-9A64-1F51F510858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="" xmlns:a16="http://schemas.microsoft.com/office/drawing/2014/main" id="{5F5FD0B9-9250-466C-82E7-DC0F316FCF7F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="" xmlns:a16="http://schemas.microsoft.com/office/drawing/2014/main" id="{B576A0D3-DC01-4440-A61F-CA63D4EB6E5F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="" xmlns:a16="http://schemas.microsoft.com/office/drawing/2014/main" id="{48EB946E-7068-472E-9131-D4DD0ECCFBB6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="" xmlns:a16="http://schemas.microsoft.com/office/drawing/2014/main" id="{8D1F6294-9E3B-438F-9AD5-6A4CF2B01511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="" xmlns:a16="http://schemas.microsoft.com/office/drawing/2014/main" id="{F867C748-F5DC-4B77-8CB8-683BD9829EE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="" xmlns:a16="http://schemas.microsoft.com/office/drawing/2014/main" id="{E1DA20CD-C6E3-4534-B8BA-FE36A7BDC519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="" xmlns:a16="http://schemas.microsoft.com/office/drawing/2014/main" id="{95FCC013-B824-4A3F-BDDD-1B2A912F916D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="" xmlns:a16="http://schemas.microsoft.com/office/drawing/2014/main" id="{B528C245-BF88-4517-A177-A546E0726947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1DD45B-963F-418B-B010-75DC8BEF7E76}"/>
              </a:ext>
            </a:extLst>
          </p:cNvPr>
          <p:cNvSpPr txBox="1"/>
          <p:nvPr/>
        </p:nvSpPr>
        <p:spPr>
          <a:xfrm>
            <a:off x="1122997" y="5354253"/>
            <a:ext cx="18227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Pemantauan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Balita</a:t>
            </a:r>
            <a:r>
              <a:rPr lang="en-US" altLang="ko-KR" dirty="0" smtClean="0">
                <a:solidFill>
                  <a:schemeClr val="accent1"/>
                </a:solidFill>
              </a:rPr>
              <a:t> Stunting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5555B3-F220-4791-8763-32DD96F48531}"/>
              </a:ext>
            </a:extLst>
          </p:cNvPr>
          <p:cNvSpPr txBox="1"/>
          <p:nvPr/>
        </p:nvSpPr>
        <p:spPr>
          <a:xfrm>
            <a:off x="3212219" y="4996078"/>
            <a:ext cx="13872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accent2"/>
                </a:solidFill>
              </a:rPr>
              <a:t>Pemberian</a:t>
            </a:r>
            <a:r>
              <a:rPr lang="en-US" altLang="ko-KR" dirty="0" smtClean="0">
                <a:solidFill>
                  <a:schemeClr val="accent2"/>
                </a:solidFill>
              </a:rPr>
              <a:t> ASI </a:t>
            </a:r>
            <a:r>
              <a:rPr lang="en-US" altLang="ko-KR" dirty="0" err="1" smtClean="0">
                <a:solidFill>
                  <a:schemeClr val="accent2"/>
                </a:solidFill>
              </a:rPr>
              <a:t>Eksklusif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907B747-9211-44AF-B5F9-0794D082575B}"/>
              </a:ext>
            </a:extLst>
          </p:cNvPr>
          <p:cNvSpPr txBox="1"/>
          <p:nvPr/>
        </p:nvSpPr>
        <p:spPr>
          <a:xfrm>
            <a:off x="5301441" y="4804155"/>
            <a:ext cx="1770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accent3"/>
                </a:solidFill>
              </a:rPr>
              <a:t>Bumil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</a:rPr>
              <a:t>mendapat</a:t>
            </a:r>
            <a:r>
              <a:rPr lang="en-US" altLang="ko-KR" dirty="0" smtClean="0">
                <a:solidFill>
                  <a:schemeClr val="accent3"/>
                </a:solidFill>
              </a:rPr>
              <a:t> TTD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AEC29A-872B-45E5-A240-DD3D8A29F5FF}"/>
              </a:ext>
            </a:extLst>
          </p:cNvPr>
          <p:cNvSpPr txBox="1"/>
          <p:nvPr/>
        </p:nvSpPr>
        <p:spPr>
          <a:xfrm>
            <a:off x="7390664" y="4434107"/>
            <a:ext cx="17297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accent4"/>
                </a:solidFill>
              </a:rPr>
              <a:t>Rematri</a:t>
            </a:r>
            <a:r>
              <a:rPr lang="en-US" altLang="ko-KR" dirty="0" smtClean="0">
                <a:solidFill>
                  <a:schemeClr val="accent4"/>
                </a:solidFill>
              </a:rPr>
              <a:t> </a:t>
            </a:r>
            <a:r>
              <a:rPr lang="en-US" altLang="ko-KR" dirty="0" err="1" smtClean="0">
                <a:solidFill>
                  <a:schemeClr val="accent4"/>
                </a:solidFill>
              </a:rPr>
              <a:t>mendapat</a:t>
            </a:r>
            <a:r>
              <a:rPr lang="en-US" altLang="ko-KR" dirty="0" smtClean="0">
                <a:solidFill>
                  <a:schemeClr val="accent4"/>
                </a:solidFill>
              </a:rPr>
              <a:t> TTD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8C4D8B-9505-4F19-89B0-6D2E3BE43387}"/>
              </a:ext>
            </a:extLst>
          </p:cNvPr>
          <p:cNvSpPr txBox="1"/>
          <p:nvPr/>
        </p:nvSpPr>
        <p:spPr>
          <a:xfrm>
            <a:off x="9479887" y="3921557"/>
            <a:ext cx="13872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accent5"/>
                </a:solidFill>
              </a:rPr>
              <a:t>Pemberian</a:t>
            </a:r>
            <a:r>
              <a:rPr lang="en-US" altLang="ko-KR" dirty="0" smtClean="0">
                <a:solidFill>
                  <a:schemeClr val="accent5"/>
                </a:solidFill>
              </a:rPr>
              <a:t> IMD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52A0CC6-19FC-4A41-BD64-08E410C55554}"/>
              </a:ext>
            </a:extLst>
          </p:cNvPr>
          <p:cNvSpPr txBox="1"/>
          <p:nvPr/>
        </p:nvSpPr>
        <p:spPr>
          <a:xfrm>
            <a:off x="379904" y="2820591"/>
            <a:ext cx="2241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25% (333)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18% (239)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4,2% (57)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B6B2BD-8D2F-4C96-B1EC-49AB57D8A7F6}"/>
              </a:ext>
            </a:extLst>
          </p:cNvPr>
          <p:cNvSpPr txBox="1"/>
          <p:nvPr/>
        </p:nvSpPr>
        <p:spPr>
          <a:xfrm>
            <a:off x="2696336" y="2535011"/>
            <a:ext cx="22196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(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173)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29,7% (86)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17,3% (50)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4EAACE3-8BF7-429C-ADC7-D69C8CADFBFE}"/>
              </a:ext>
            </a:extLst>
          </p:cNvPr>
          <p:cNvSpPr txBox="1"/>
          <p:nvPr/>
        </p:nvSpPr>
        <p:spPr>
          <a:xfrm>
            <a:off x="7239891" y="2011353"/>
            <a:ext cx="2239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44% (275)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44% (275)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44% (275)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E3EF0DC-E929-45A7-8D0F-2E37FC9199BA}"/>
              </a:ext>
            </a:extLst>
          </p:cNvPr>
          <p:cNvSpPr txBox="1"/>
          <p:nvPr/>
        </p:nvSpPr>
        <p:spPr>
          <a:xfrm>
            <a:off x="4942911" y="2261308"/>
            <a:ext cx="2336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88% (266)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66% (176)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76,3% (203)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090F069-9099-4174-8506-7808C9A02215}"/>
              </a:ext>
            </a:extLst>
          </p:cNvPr>
          <p:cNvSpPr txBox="1"/>
          <p:nvPr/>
        </p:nvSpPr>
        <p:spPr>
          <a:xfrm>
            <a:off x="9431848" y="1428900"/>
            <a:ext cx="2202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75% (217)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58% (162)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31,8% (92)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033A8108-C6BA-4D45-9A30-DF5361787167}"/>
              </a:ext>
            </a:extLst>
          </p:cNvPr>
          <p:cNvCxnSpPr/>
          <p:nvPr/>
        </p:nvCxnSpPr>
        <p:spPr>
          <a:xfrm>
            <a:off x="1889294" y="453440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C77961D5-4B37-45EB-8D4E-9ADADD4A53A8}"/>
              </a:ext>
            </a:extLst>
          </p:cNvPr>
          <p:cNvCxnSpPr/>
          <p:nvPr/>
        </p:nvCxnSpPr>
        <p:spPr>
          <a:xfrm>
            <a:off x="4010431" y="4173306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389C1D4-792E-4E28-9A3C-C8D3B0DFE72B}"/>
              </a:ext>
            </a:extLst>
          </p:cNvPr>
          <p:cNvCxnSpPr/>
          <p:nvPr/>
        </p:nvCxnSpPr>
        <p:spPr>
          <a:xfrm>
            <a:off x="6085839" y="3812213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9EA1CE5-D8D9-4DE1-B1CC-81EA09821543}"/>
              </a:ext>
            </a:extLst>
          </p:cNvPr>
          <p:cNvCxnSpPr/>
          <p:nvPr/>
        </p:nvCxnSpPr>
        <p:spPr>
          <a:xfrm>
            <a:off x="8161247" y="3451120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4863B4FC-1E5F-45E1-9431-F50EF573EA1A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itchFamily="34" charset="0"/>
              </a:rPr>
              <a:t>Gizi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A0CA764-DA7D-485B-98B7-D0571CAC0E4E}"/>
              </a:ext>
            </a:extLst>
          </p:cNvPr>
          <p:cNvGrpSpPr/>
          <p:nvPr/>
        </p:nvGrpSpPr>
        <p:grpSpPr>
          <a:xfrm>
            <a:off x="944546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="" xmlns:a16="http://schemas.microsoft.com/office/drawing/2014/main" id="{CFF61677-5FB9-4A6B-9D4C-A29D2A487A1D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CD2735D-DA11-4353-87FD-393ED67D6A87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="" xmlns:a16="http://schemas.microsoft.com/office/drawing/2014/main" id="{551F8C36-4ACF-488B-9784-AB2E68264BEC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8C3CEC55-1E45-4983-86E4-219CBC26F0ED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920466C-7BA7-42BE-9D38-A9296EA67580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="" xmlns:a16="http://schemas.microsoft.com/office/drawing/2014/main" id="{8C65EA41-4247-4959-95E5-D9384F080E5A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1353645-DA57-4BA5-9F33-5CA82BE39AC0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="" xmlns:a16="http://schemas.microsoft.com/office/drawing/2014/main" id="{6457FCD0-9D71-45A1-9F50-358BBD3AEA9E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57E2088-76BB-42AC-818F-BDF8C382719C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="" xmlns:a16="http://schemas.microsoft.com/office/drawing/2014/main" id="{0C3F7688-423B-4AB3-806C-D12CB832F4C6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993907-266F-4C40-988A-AC97648ADC1C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6ADA0AA-4886-486C-A1C1-22679A757FD7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E06DF7A8-37DA-44B9-B1D6-D473BB9A3A78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="" xmlns:a16="http://schemas.microsoft.com/office/drawing/2014/main" id="{981A5A76-BD2F-4331-A74F-B283FFF3C7A0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015B5F7-7C19-45AA-A8E9-F7BA75BA794B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67729DA-3307-4884-A5B2-0EF38F658CC0}"/>
              </a:ext>
            </a:extLst>
          </p:cNvPr>
          <p:cNvGrpSpPr/>
          <p:nvPr/>
        </p:nvGrpSpPr>
        <p:grpSpPr>
          <a:xfrm>
            <a:off x="6697683" y="4783859"/>
            <a:ext cx="2114849" cy="1636540"/>
            <a:chOff x="491148" y="3343901"/>
            <a:chExt cx="1648097" cy="96368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271010B-12B6-4E33-8A63-8E5314AB9B47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Pemberian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PMT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Balita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Kurus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094CC2E-BD40-4116-889D-F72E187F263E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68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 (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insidental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 (24)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2A3AEF0-E446-4316-8164-747167C20B2A}"/>
              </a:ext>
            </a:extLst>
          </p:cNvPr>
          <p:cNvGrpSpPr/>
          <p:nvPr/>
        </p:nvGrpSpPr>
        <p:grpSpPr>
          <a:xfrm>
            <a:off x="8110294" y="1522676"/>
            <a:ext cx="2584201" cy="1444540"/>
            <a:chOff x="491148" y="3343901"/>
            <a:chExt cx="2584201" cy="144454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5846443-5BE4-4DEA-9761-332B9B96F17F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Penatalaksanaan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Balita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Gibur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7BABB80-0E83-49CB-AD13-94BD49D1AA2A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100%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100% (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insidental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kasus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EC7F2DF-D2DF-44A8-9579-0A477A2C2C2D}"/>
              </a:ext>
            </a:extLst>
          </p:cNvPr>
          <p:cNvGrpSpPr/>
          <p:nvPr/>
        </p:nvGrpSpPr>
        <p:grpSpPr>
          <a:xfrm>
            <a:off x="3339268" y="4783860"/>
            <a:ext cx="2327262" cy="1787026"/>
            <a:chOff x="491148" y="3343901"/>
            <a:chExt cx="1648097" cy="122232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F02B214-FF13-467F-9243-E8CDFD1BD2B0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Balita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Naik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BB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nya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74A6E15-278B-4975-A243-7C5061671B38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94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78% (686)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37,9% (260)</a:t>
              </a: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Kunjungan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ke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posy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maksimal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BA675E82-A72D-4205-9B02-7B4A23DCD32E}"/>
              </a:ext>
            </a:extLst>
          </p:cNvPr>
          <p:cNvGrpSpPr/>
          <p:nvPr/>
        </p:nvGrpSpPr>
        <p:grpSpPr>
          <a:xfrm>
            <a:off x="534390" y="4161652"/>
            <a:ext cx="2344916" cy="1841339"/>
            <a:chOff x="491148" y="3343901"/>
            <a:chExt cx="1648097" cy="11095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547BCB9-7093-4F15-B1BA-1D28D3C2364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Pemberian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PMT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Bumil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KEK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23CCC3B-AD4F-4773-B205-7FCBC2F3D3F8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100%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 (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insidental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kasus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845A966-8A3E-4937-A6DB-9E711BDEF68C}"/>
              </a:ext>
            </a:extLst>
          </p:cNvPr>
          <p:cNvGrpSpPr/>
          <p:nvPr/>
        </p:nvGrpSpPr>
        <p:grpSpPr>
          <a:xfrm>
            <a:off x="1504210" y="1332676"/>
            <a:ext cx="2584201" cy="1659984"/>
            <a:chOff x="491148" y="3343901"/>
            <a:chExt cx="2584201" cy="165998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2288118-8BE5-488A-9EEF-CB76B709833B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Pemantauan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Tumbang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Balita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7694DF8-FE75-4941-8C46-A5BC40CD5357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80% (1066)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80% (1066)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37,5% (400)</a:t>
              </a: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pendataan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maksimal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karena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data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jejaring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masuk</a:t>
              </a:r>
              <a:endParaRPr lang="en-US" altLang="ko-KR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="" xmlns:a16="http://schemas.microsoft.com/office/drawing/2014/main" id="{BE1C97B7-C2FC-427C-A85D-FEF041C135E5}"/>
              </a:ext>
            </a:extLst>
          </p:cNvPr>
          <p:cNvSpPr/>
          <p:nvPr/>
        </p:nvSpPr>
        <p:spPr>
          <a:xfrm>
            <a:off x="9128804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>
                <a16:creationId xmlns="" xmlns:a16="http://schemas.microsoft.com/office/drawing/2014/main" id="{9E2BAF7A-F8A6-47D4-A1A8-7F7ABB15E704}"/>
              </a:ext>
            </a:extLst>
          </p:cNvPr>
          <p:cNvSpPr/>
          <p:nvPr/>
        </p:nvSpPr>
        <p:spPr>
          <a:xfrm>
            <a:off x="8447067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="" xmlns:a16="http://schemas.microsoft.com/office/drawing/2014/main" id="{EA4A2131-0048-4C1E-A29D-36DB986E5E85}"/>
              </a:ext>
            </a:extLst>
          </p:cNvPr>
          <p:cNvSpPr/>
          <p:nvPr/>
        </p:nvSpPr>
        <p:spPr>
          <a:xfrm>
            <a:off x="1637964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>
                <a16:creationId xmlns="" xmlns:a16="http://schemas.microsoft.com/office/drawing/2014/main" id="{ECF1BD31-819B-4FAA-916B-2141E5B77465}"/>
              </a:ext>
            </a:extLst>
          </p:cNvPr>
          <p:cNvSpPr/>
          <p:nvPr/>
        </p:nvSpPr>
        <p:spPr>
          <a:xfrm>
            <a:off x="2533500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>
                <a16:creationId xmlns="" xmlns:a16="http://schemas.microsoft.com/office/drawing/2014/main" id="{B453486C-EA99-4B3C-8592-80158B9C6B32}"/>
              </a:ext>
            </a:extLst>
          </p:cNvPr>
          <p:cNvSpPr/>
          <p:nvPr/>
        </p:nvSpPr>
        <p:spPr>
          <a:xfrm rot="18900000">
            <a:off x="10192516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="" xmlns:a16="http://schemas.microsoft.com/office/drawing/2014/main" id="{A990727F-A461-4904-81C8-5FF748BCBBC3}"/>
              </a:ext>
            </a:extLst>
          </p:cNvPr>
          <p:cNvSpPr/>
          <p:nvPr/>
        </p:nvSpPr>
        <p:spPr>
          <a:xfrm>
            <a:off x="3295743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>
                <a16:creationId xmlns="" xmlns:a16="http://schemas.microsoft.com/office/drawing/2014/main" id="{2F00A824-A72F-4DB9-A33E-755E9052C913}"/>
              </a:ext>
            </a:extLst>
          </p:cNvPr>
          <p:cNvSpPr/>
          <p:nvPr/>
        </p:nvSpPr>
        <p:spPr>
          <a:xfrm>
            <a:off x="5916902" y="4036636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80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4A8F1-501D-4412-AC9C-292A9C3F9000}"/>
              </a:ext>
            </a:extLst>
          </p:cNvPr>
          <p:cNvSpPr txBox="1"/>
          <p:nvPr/>
        </p:nvSpPr>
        <p:spPr>
          <a:xfrm>
            <a:off x="7180281" y="5064654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Pelayanan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C3ACB7-5C01-43B2-8BFA-AD93D5CE6775}"/>
              </a:ext>
            </a:extLst>
          </p:cNvPr>
          <p:cNvSpPr txBox="1"/>
          <p:nvPr/>
        </p:nvSpPr>
        <p:spPr>
          <a:xfrm>
            <a:off x="5925787" y="5711816"/>
            <a:ext cx="54529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 IBU DAN ANAK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</a:rPr>
              <a:t>Kesehatan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</a:rPr>
              <a:t>Ibu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D390756-1AD5-4344-A022-C91DAFE669B6}"/>
              </a:ext>
            </a:extLst>
          </p:cNvPr>
          <p:cNvCxnSpPr>
            <a:cxnSpLocks/>
          </p:cNvCxnSpPr>
          <p:nvPr/>
        </p:nvCxnSpPr>
        <p:spPr>
          <a:xfrm flipH="1">
            <a:off x="914401" y="3148678"/>
            <a:ext cx="104188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82E2B4C-53D5-480A-94F2-7F61A93EB936}"/>
              </a:ext>
            </a:extLst>
          </p:cNvPr>
          <p:cNvCxnSpPr>
            <a:cxnSpLocks/>
          </p:cNvCxnSpPr>
          <p:nvPr/>
        </p:nvCxnSpPr>
        <p:spPr>
          <a:xfrm>
            <a:off x="1633510" y="2750448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77CC10-032D-42EF-BD8B-26E9F68DBA03}"/>
              </a:ext>
            </a:extLst>
          </p:cNvPr>
          <p:cNvSpPr/>
          <p:nvPr/>
        </p:nvSpPr>
        <p:spPr>
          <a:xfrm>
            <a:off x="130712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9CC8FD-C4CD-4E2E-A50C-A55F20AF6617}"/>
              </a:ext>
            </a:extLst>
          </p:cNvPr>
          <p:cNvSpPr/>
          <p:nvPr/>
        </p:nvSpPr>
        <p:spPr>
          <a:xfrm>
            <a:off x="105744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84B54C-48EC-4C93-8069-A09DAA5E9B39}"/>
              </a:ext>
            </a:extLst>
          </p:cNvPr>
          <p:cNvSpPr txBox="1"/>
          <p:nvPr/>
        </p:nvSpPr>
        <p:spPr>
          <a:xfrm>
            <a:off x="120699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7343E3-2473-4BDF-9F3A-CD2C9840C111}"/>
              </a:ext>
            </a:extLst>
          </p:cNvPr>
          <p:cNvCxnSpPr>
            <a:cxnSpLocks/>
          </p:cNvCxnSpPr>
          <p:nvPr/>
        </p:nvCxnSpPr>
        <p:spPr>
          <a:xfrm>
            <a:off x="3871350" y="2750448"/>
            <a:ext cx="0" cy="137160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5C93AE-6A8F-4120-9462-CB4AD319F54C}"/>
              </a:ext>
            </a:extLst>
          </p:cNvPr>
          <p:cNvSpPr/>
          <p:nvPr/>
        </p:nvSpPr>
        <p:spPr>
          <a:xfrm>
            <a:off x="354496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79DF2B-7674-4DAE-8088-D890FCD2D582}"/>
              </a:ext>
            </a:extLst>
          </p:cNvPr>
          <p:cNvSpPr/>
          <p:nvPr/>
        </p:nvSpPr>
        <p:spPr>
          <a:xfrm>
            <a:off x="329528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A0AF37-38C4-4A16-ADB2-ACC145824947}"/>
              </a:ext>
            </a:extLst>
          </p:cNvPr>
          <p:cNvSpPr txBox="1"/>
          <p:nvPr/>
        </p:nvSpPr>
        <p:spPr>
          <a:xfrm>
            <a:off x="344483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8E5F56B-331B-4752-B095-BCE87F7E69A2}"/>
              </a:ext>
            </a:extLst>
          </p:cNvPr>
          <p:cNvCxnSpPr>
            <a:cxnSpLocks/>
          </p:cNvCxnSpPr>
          <p:nvPr/>
        </p:nvCxnSpPr>
        <p:spPr>
          <a:xfrm>
            <a:off x="6109190" y="2750448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4254F6-6892-423F-A3AE-10D3779F67DD}"/>
              </a:ext>
            </a:extLst>
          </p:cNvPr>
          <p:cNvSpPr/>
          <p:nvPr/>
        </p:nvSpPr>
        <p:spPr>
          <a:xfrm>
            <a:off x="578280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73D821-2EEC-401E-AACC-2E4FF80B407C}"/>
              </a:ext>
            </a:extLst>
          </p:cNvPr>
          <p:cNvSpPr/>
          <p:nvPr/>
        </p:nvSpPr>
        <p:spPr>
          <a:xfrm>
            <a:off x="553312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A01AC5-711E-4DEB-A625-F04ED9ECE2A3}"/>
              </a:ext>
            </a:extLst>
          </p:cNvPr>
          <p:cNvSpPr txBox="1"/>
          <p:nvPr/>
        </p:nvSpPr>
        <p:spPr>
          <a:xfrm>
            <a:off x="5118265" y="3312262"/>
            <a:ext cx="190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Persalinan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o/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Nakes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D4D1990-8BC5-4869-AA15-05AF12815051}"/>
              </a:ext>
            </a:extLst>
          </p:cNvPr>
          <p:cNvCxnSpPr>
            <a:cxnSpLocks/>
          </p:cNvCxnSpPr>
          <p:nvPr/>
        </p:nvCxnSpPr>
        <p:spPr>
          <a:xfrm>
            <a:off x="8347030" y="2750448"/>
            <a:ext cx="0" cy="137160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707B082-7550-4D7E-A29C-5FAFCE7A049E}"/>
              </a:ext>
            </a:extLst>
          </p:cNvPr>
          <p:cNvSpPr/>
          <p:nvPr/>
        </p:nvSpPr>
        <p:spPr>
          <a:xfrm>
            <a:off x="802064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F9BCE61-4ECA-4E0F-96BF-EE8022DC7395}"/>
              </a:ext>
            </a:extLst>
          </p:cNvPr>
          <p:cNvSpPr/>
          <p:nvPr/>
        </p:nvSpPr>
        <p:spPr>
          <a:xfrm>
            <a:off x="777096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FE66EE-4691-4998-BA46-0654B1A51686}"/>
              </a:ext>
            </a:extLst>
          </p:cNvPr>
          <p:cNvSpPr txBox="1"/>
          <p:nvPr/>
        </p:nvSpPr>
        <p:spPr>
          <a:xfrm>
            <a:off x="7279574" y="3324137"/>
            <a:ext cx="210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Nifas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o/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Nakes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00AC2D-1A83-4869-B630-48989FE1BCB9}"/>
              </a:ext>
            </a:extLst>
          </p:cNvPr>
          <p:cNvSpPr txBox="1"/>
          <p:nvPr/>
        </p:nvSpPr>
        <p:spPr>
          <a:xfrm>
            <a:off x="10158349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681FDD8-3590-4D59-88F5-FFE4E168D02F}"/>
              </a:ext>
            </a:extLst>
          </p:cNvPr>
          <p:cNvSpPr txBox="1"/>
          <p:nvPr/>
        </p:nvSpPr>
        <p:spPr>
          <a:xfrm>
            <a:off x="665018" y="4395983"/>
            <a:ext cx="16997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(303)</a:t>
            </a:r>
          </a:p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83% (250)</a:t>
            </a:r>
          </a:p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83,8% (254)</a:t>
            </a:r>
          </a:p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-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CE57BE-B8B7-4C83-864F-BE23C6A95B83}"/>
              </a:ext>
            </a:extLst>
          </p:cNvPr>
          <p:cNvSpPr txBox="1"/>
          <p:nvPr/>
        </p:nvSpPr>
        <p:spPr>
          <a:xfrm>
            <a:off x="3140094" y="4395984"/>
            <a:ext cx="1462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(303)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83% (250)</a:t>
            </a:r>
          </a:p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82,8%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251)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29C719-0870-41EA-9B68-DFF7EA70D6DB}"/>
              </a:ext>
            </a:extLst>
          </p:cNvPr>
          <p:cNvSpPr txBox="1"/>
          <p:nvPr/>
        </p:nvSpPr>
        <p:spPr>
          <a:xfrm>
            <a:off x="5118264" y="4395984"/>
            <a:ext cx="2018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(289)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83% (240)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75,4% (218)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data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RS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F49A934-FEC6-4CE8-9750-161B4B90828F}"/>
              </a:ext>
            </a:extLst>
          </p:cNvPr>
          <p:cNvSpPr txBox="1"/>
          <p:nvPr/>
        </p:nvSpPr>
        <p:spPr>
          <a:xfrm>
            <a:off x="7374577" y="4443484"/>
            <a:ext cx="2006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(289)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83% (240)</a:t>
            </a: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75,4% (218)</a:t>
            </a:r>
          </a:p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Isosceles Triangle 51">
            <a:extLst>
              <a:ext uri="{FF2B5EF4-FFF2-40B4-BE49-F238E27FC236}">
                <a16:creationId xmlns:a16="http://schemas.microsoft.com/office/drawing/2014/main" xmlns="" id="{E46D3D0A-D669-4095-B639-E10B39CB4FAB}"/>
              </a:ext>
            </a:extLst>
          </p:cNvPr>
          <p:cNvSpPr/>
          <p:nvPr/>
        </p:nvSpPr>
        <p:spPr>
          <a:xfrm>
            <a:off x="1442934" y="2301341"/>
            <a:ext cx="381154" cy="2795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xmlns="" id="{EE976633-6CCE-48A0-B4BA-65340BA1CAD9}"/>
              </a:ext>
            </a:extLst>
          </p:cNvPr>
          <p:cNvSpPr/>
          <p:nvPr/>
        </p:nvSpPr>
        <p:spPr>
          <a:xfrm>
            <a:off x="3682821" y="2264613"/>
            <a:ext cx="377059" cy="352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9D3407CF-4CEA-4164-BE81-A881D37105F0}"/>
              </a:ext>
            </a:extLst>
          </p:cNvPr>
          <p:cNvSpPr/>
          <p:nvPr/>
        </p:nvSpPr>
        <p:spPr>
          <a:xfrm>
            <a:off x="10386650" y="2276325"/>
            <a:ext cx="396438" cy="3045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5DE1BB55-F711-47FE-B8E4-B32BE2B9B74F}"/>
              </a:ext>
            </a:extLst>
          </p:cNvPr>
          <p:cNvSpPr/>
          <p:nvPr/>
        </p:nvSpPr>
        <p:spPr>
          <a:xfrm>
            <a:off x="8121504" y="2307958"/>
            <a:ext cx="451054" cy="29643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xmlns="" id="{145A220E-939B-4790-BF75-E298079A6F5E}"/>
              </a:ext>
            </a:extLst>
          </p:cNvPr>
          <p:cNvSpPr/>
          <p:nvPr/>
        </p:nvSpPr>
        <p:spPr>
          <a:xfrm>
            <a:off x="5845714" y="2253753"/>
            <a:ext cx="556014" cy="35833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9314208" y="211550"/>
            <a:ext cx="2481942" cy="240053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</a:rPr>
              <a:t>Kesehatan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Bahnschrift" pitchFamily="34" charset="0"/>
              </a:rPr>
              <a:t>Ibu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D390756-1AD5-4344-A022-C91DAFE669B6}"/>
              </a:ext>
            </a:extLst>
          </p:cNvPr>
          <p:cNvCxnSpPr>
            <a:cxnSpLocks/>
          </p:cNvCxnSpPr>
          <p:nvPr/>
        </p:nvCxnSpPr>
        <p:spPr>
          <a:xfrm flipH="1">
            <a:off x="914401" y="3148678"/>
            <a:ext cx="104188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82E2B4C-53D5-480A-94F2-7F61A93EB936}"/>
              </a:ext>
            </a:extLst>
          </p:cNvPr>
          <p:cNvCxnSpPr>
            <a:cxnSpLocks/>
          </p:cNvCxnSpPr>
          <p:nvPr/>
        </p:nvCxnSpPr>
        <p:spPr>
          <a:xfrm>
            <a:off x="1633510" y="2750448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77CC10-032D-42EF-BD8B-26E9F68DBA03}"/>
              </a:ext>
            </a:extLst>
          </p:cNvPr>
          <p:cNvSpPr/>
          <p:nvPr/>
        </p:nvSpPr>
        <p:spPr>
          <a:xfrm>
            <a:off x="130712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9CC8FD-C4CD-4E2E-A50C-A55F20AF6617}"/>
              </a:ext>
            </a:extLst>
          </p:cNvPr>
          <p:cNvSpPr/>
          <p:nvPr/>
        </p:nvSpPr>
        <p:spPr>
          <a:xfrm>
            <a:off x="105744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84B54C-48EC-4C93-8069-A09DAA5E9B39}"/>
              </a:ext>
            </a:extLst>
          </p:cNvPr>
          <p:cNvSpPr txBox="1"/>
          <p:nvPr/>
        </p:nvSpPr>
        <p:spPr>
          <a:xfrm>
            <a:off x="748144" y="3324137"/>
            <a:ext cx="175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Neonatus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7343E3-2473-4BDF-9F3A-CD2C9840C111}"/>
              </a:ext>
            </a:extLst>
          </p:cNvPr>
          <p:cNvCxnSpPr>
            <a:cxnSpLocks/>
          </p:cNvCxnSpPr>
          <p:nvPr/>
        </p:nvCxnSpPr>
        <p:spPr>
          <a:xfrm>
            <a:off x="3871350" y="2750448"/>
            <a:ext cx="0" cy="137160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5C93AE-6A8F-4120-9462-CB4AD319F54C}"/>
              </a:ext>
            </a:extLst>
          </p:cNvPr>
          <p:cNvSpPr/>
          <p:nvPr/>
        </p:nvSpPr>
        <p:spPr>
          <a:xfrm>
            <a:off x="354496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79DF2B-7674-4DAE-8088-D890FCD2D582}"/>
              </a:ext>
            </a:extLst>
          </p:cNvPr>
          <p:cNvSpPr/>
          <p:nvPr/>
        </p:nvSpPr>
        <p:spPr>
          <a:xfrm>
            <a:off x="329528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A0AF37-38C4-4A16-ADB2-ACC145824947}"/>
              </a:ext>
            </a:extLst>
          </p:cNvPr>
          <p:cNvSpPr txBox="1"/>
          <p:nvPr/>
        </p:nvSpPr>
        <p:spPr>
          <a:xfrm>
            <a:off x="2778826" y="3300387"/>
            <a:ext cx="220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Deteksi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komplikasi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8E5F56B-331B-4752-B095-BCE87F7E69A2}"/>
              </a:ext>
            </a:extLst>
          </p:cNvPr>
          <p:cNvCxnSpPr>
            <a:cxnSpLocks/>
          </p:cNvCxnSpPr>
          <p:nvPr/>
        </p:nvCxnSpPr>
        <p:spPr>
          <a:xfrm>
            <a:off x="6109190" y="2750448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4254F6-6892-423F-A3AE-10D3779F67DD}"/>
              </a:ext>
            </a:extLst>
          </p:cNvPr>
          <p:cNvSpPr/>
          <p:nvPr/>
        </p:nvSpPr>
        <p:spPr>
          <a:xfrm>
            <a:off x="578280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73D821-2EEC-401E-AACC-2E4FF80B407C}"/>
              </a:ext>
            </a:extLst>
          </p:cNvPr>
          <p:cNvSpPr/>
          <p:nvPr/>
        </p:nvSpPr>
        <p:spPr>
          <a:xfrm>
            <a:off x="553312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A01AC5-711E-4DEB-A625-F04ED9ECE2A3}"/>
              </a:ext>
            </a:extLst>
          </p:cNvPr>
          <p:cNvSpPr txBox="1"/>
          <p:nvPr/>
        </p:nvSpPr>
        <p:spPr>
          <a:xfrm>
            <a:off x="5165767" y="3288512"/>
            <a:ext cx="190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Penanganan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komplikasi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obstetri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00AC2D-1A83-4869-B630-48989FE1BCB9}"/>
              </a:ext>
            </a:extLst>
          </p:cNvPr>
          <p:cNvSpPr txBox="1"/>
          <p:nvPr/>
        </p:nvSpPr>
        <p:spPr>
          <a:xfrm>
            <a:off x="10158349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681FDD8-3590-4D59-88F5-FFE4E168D02F}"/>
              </a:ext>
            </a:extLst>
          </p:cNvPr>
          <p:cNvSpPr txBox="1"/>
          <p:nvPr/>
        </p:nvSpPr>
        <p:spPr>
          <a:xfrm>
            <a:off x="629392" y="4407859"/>
            <a:ext cx="187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(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275)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 (234)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79,3% (218)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CE57BE-B8B7-4C83-864F-BE23C6A95B83}"/>
              </a:ext>
            </a:extLst>
          </p:cNvPr>
          <p:cNvSpPr txBox="1"/>
          <p:nvPr/>
        </p:nvSpPr>
        <p:spPr>
          <a:xfrm>
            <a:off x="2909455" y="4443484"/>
            <a:ext cx="1935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(61)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 (50)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80,3% (49)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-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29C719-0870-41EA-9B68-DFF7EA70D6DB}"/>
              </a:ext>
            </a:extLst>
          </p:cNvPr>
          <p:cNvSpPr txBox="1"/>
          <p:nvPr/>
        </p:nvSpPr>
        <p:spPr>
          <a:xfrm>
            <a:off x="5260769" y="4467234"/>
            <a:ext cx="1721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(58)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86% (50)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41,4% (24)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data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jejaring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Isosceles Triangle 51">
            <a:extLst>
              <a:ext uri="{FF2B5EF4-FFF2-40B4-BE49-F238E27FC236}">
                <a16:creationId xmlns:a16="http://schemas.microsoft.com/office/drawing/2014/main" xmlns="" id="{E46D3D0A-D669-4095-B639-E10B39CB4FAB}"/>
              </a:ext>
            </a:extLst>
          </p:cNvPr>
          <p:cNvSpPr/>
          <p:nvPr/>
        </p:nvSpPr>
        <p:spPr>
          <a:xfrm>
            <a:off x="1442934" y="2301341"/>
            <a:ext cx="381154" cy="2795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xmlns="" id="{EE976633-6CCE-48A0-B4BA-65340BA1CAD9}"/>
              </a:ext>
            </a:extLst>
          </p:cNvPr>
          <p:cNvSpPr/>
          <p:nvPr/>
        </p:nvSpPr>
        <p:spPr>
          <a:xfrm>
            <a:off x="3682821" y="2264613"/>
            <a:ext cx="377059" cy="352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9D3407CF-4CEA-4164-BE81-A881D37105F0}"/>
              </a:ext>
            </a:extLst>
          </p:cNvPr>
          <p:cNvSpPr/>
          <p:nvPr/>
        </p:nvSpPr>
        <p:spPr>
          <a:xfrm>
            <a:off x="10386650" y="2276325"/>
            <a:ext cx="396438" cy="3045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xmlns="" id="{145A220E-939B-4790-BF75-E298079A6F5E}"/>
              </a:ext>
            </a:extLst>
          </p:cNvPr>
          <p:cNvSpPr/>
          <p:nvPr/>
        </p:nvSpPr>
        <p:spPr>
          <a:xfrm>
            <a:off x="5845714" y="2253753"/>
            <a:ext cx="556014" cy="35833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 rot="18904125">
            <a:off x="8146473" y="1989604"/>
            <a:ext cx="3099459" cy="320633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1053218" y="4653766"/>
            <a:ext cx="38070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dirty="0" err="1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Kesehatan</a:t>
            </a:r>
            <a:r>
              <a:rPr lang="en-US" altLang="ko-KR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 </a:t>
            </a:r>
            <a:r>
              <a:rPr lang="en-US" altLang="ko-KR" dirty="0" err="1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Anak</a:t>
            </a:r>
            <a:endParaRPr lang="ko-KR" altLang="en-US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49075D-0947-4AB5-83A0-EFFE0AAF6281}"/>
              </a:ext>
            </a:extLst>
          </p:cNvPr>
          <p:cNvGrpSpPr/>
          <p:nvPr/>
        </p:nvGrpSpPr>
        <p:grpSpPr>
          <a:xfrm>
            <a:off x="6778276" y="718621"/>
            <a:ext cx="5013921" cy="1358584"/>
            <a:chOff x="1797648" y="951079"/>
            <a:chExt cx="3488745" cy="13585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83F24E8-45A3-4924-A003-288F30497EBE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KN1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ADEF56-3484-4EDD-BDC1-83ED7F31934C}"/>
                </a:ext>
              </a:extLst>
            </p:cNvPr>
            <p:cNvSpPr txBox="1"/>
            <p:nvPr/>
          </p:nvSpPr>
          <p:spPr>
            <a:xfrm>
              <a:off x="1817047" y="1463278"/>
              <a:ext cx="3469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100% (275) ; Target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84% (230)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EB09C71-B12E-4E2D-993D-89F4E6CA5AF1}"/>
                </a:ext>
              </a:extLst>
            </p:cNvPr>
            <p:cNvSpPr txBox="1"/>
            <p:nvPr/>
          </p:nvSpPr>
          <p:spPr>
            <a:xfrm>
              <a:off x="1817047" y="1786443"/>
              <a:ext cx="3469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78,9% (217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);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data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RS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semua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masuk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B03CDB2-CE3F-4010-AC14-F00B6E1FF049}"/>
              </a:ext>
            </a:extLst>
          </p:cNvPr>
          <p:cNvCxnSpPr>
            <a:cxnSpLocks/>
          </p:cNvCxnSpPr>
          <p:nvPr/>
        </p:nvCxnSpPr>
        <p:spPr>
          <a:xfrm flipV="1">
            <a:off x="6538490" y="1103341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FED855-6F48-41D9-B0D2-D691F56D852E}"/>
              </a:ext>
            </a:extLst>
          </p:cNvPr>
          <p:cNvSpPr/>
          <p:nvPr/>
        </p:nvSpPr>
        <p:spPr>
          <a:xfrm>
            <a:off x="5885724" y="797032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69C16D-3D41-4840-A60D-52E7B1E94B78}"/>
              </a:ext>
            </a:extLst>
          </p:cNvPr>
          <p:cNvSpPr txBox="1"/>
          <p:nvPr/>
        </p:nvSpPr>
        <p:spPr>
          <a:xfrm>
            <a:off x="5925453" y="89535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22340-0EF6-44C8-BA21-56FA1854B2D2}"/>
              </a:ext>
            </a:extLst>
          </p:cNvPr>
          <p:cNvGrpSpPr/>
          <p:nvPr/>
        </p:nvGrpSpPr>
        <p:grpSpPr>
          <a:xfrm>
            <a:off x="6778276" y="2154753"/>
            <a:ext cx="5180176" cy="1358583"/>
            <a:chOff x="1797648" y="951079"/>
            <a:chExt cx="3488745" cy="13585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E681D34-0E05-45D7-911D-3394E94171BE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KN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DB1041F-41EC-4135-B183-BAFCB41843FC}"/>
                </a:ext>
              </a:extLst>
            </p:cNvPr>
            <p:cNvSpPr txBox="1"/>
            <p:nvPr/>
          </p:nvSpPr>
          <p:spPr>
            <a:xfrm>
              <a:off x="1825527" y="1463278"/>
              <a:ext cx="3460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100% (275) ; 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84% (230) 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E9BE7A2-1105-483B-8A09-688962C855EC}"/>
                </a:ext>
              </a:extLst>
            </p:cNvPr>
            <p:cNvSpPr txBox="1"/>
            <p:nvPr/>
          </p:nvSpPr>
          <p:spPr>
            <a:xfrm>
              <a:off x="1817961" y="1786442"/>
              <a:ext cx="346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76,4% (210);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data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RS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semua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masuk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B8215D2-BAF6-4493-ABCA-4F0EBAF0E035}"/>
              </a:ext>
            </a:extLst>
          </p:cNvPr>
          <p:cNvCxnSpPr>
            <a:cxnSpLocks/>
          </p:cNvCxnSpPr>
          <p:nvPr/>
        </p:nvCxnSpPr>
        <p:spPr>
          <a:xfrm flipV="1">
            <a:off x="6538490" y="2539473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0E17FBE-7D1C-48B3-B0D9-6B0DA2A91441}"/>
              </a:ext>
            </a:extLst>
          </p:cNvPr>
          <p:cNvSpPr/>
          <p:nvPr/>
        </p:nvSpPr>
        <p:spPr>
          <a:xfrm>
            <a:off x="5885724" y="22331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8D30A2-DC8D-4076-AD6B-50356C9CC4BB}"/>
              </a:ext>
            </a:extLst>
          </p:cNvPr>
          <p:cNvSpPr txBox="1"/>
          <p:nvPr/>
        </p:nvSpPr>
        <p:spPr>
          <a:xfrm>
            <a:off x="5925453" y="2331482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9EB557C-8034-4B67-AB80-97D1106E44AE}"/>
              </a:ext>
            </a:extLst>
          </p:cNvPr>
          <p:cNvGrpSpPr/>
          <p:nvPr/>
        </p:nvGrpSpPr>
        <p:grpSpPr>
          <a:xfrm>
            <a:off x="6778276" y="3590885"/>
            <a:ext cx="5180174" cy="1143141"/>
            <a:chOff x="1797648" y="951079"/>
            <a:chExt cx="3488745" cy="11431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373EA6B-DC86-4383-B7AA-A8A1324174E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Penanganan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Neonatus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Komplikasi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B6C7770-AC88-4226-99FD-A27865909D5B}"/>
                </a:ext>
              </a:extLst>
            </p:cNvPr>
            <p:cNvSpPr txBox="1"/>
            <p:nvPr/>
          </p:nvSpPr>
          <p:spPr>
            <a:xfrm>
              <a:off x="1816425" y="1463278"/>
              <a:ext cx="3469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100%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(41)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; 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73,2% (30)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F73AE10-030C-4E45-AB19-F1F6ED6987C6}"/>
                </a:ext>
              </a:extLst>
            </p:cNvPr>
            <p:cNvSpPr txBox="1"/>
            <p:nvPr/>
          </p:nvSpPr>
          <p:spPr>
            <a:xfrm>
              <a:off x="1817960" y="1786443"/>
              <a:ext cx="3468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82,9% (34);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-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538490" y="3975605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6FBECFC-D70E-40B6-BBE9-64B1EFF72164}"/>
              </a:ext>
            </a:extLst>
          </p:cNvPr>
          <p:cNvSpPr/>
          <p:nvPr/>
        </p:nvSpPr>
        <p:spPr>
          <a:xfrm>
            <a:off x="5885724" y="366929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4DA8BF-A5B1-4A36-833F-3165BB8570C7}"/>
              </a:ext>
            </a:extLst>
          </p:cNvPr>
          <p:cNvSpPr txBox="1"/>
          <p:nvPr/>
        </p:nvSpPr>
        <p:spPr>
          <a:xfrm>
            <a:off x="5925453" y="3767614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CC878EC-25BD-4655-9CC8-F05242106B18}"/>
              </a:ext>
            </a:extLst>
          </p:cNvPr>
          <p:cNvGrpSpPr/>
          <p:nvPr/>
        </p:nvGrpSpPr>
        <p:grpSpPr>
          <a:xfrm>
            <a:off x="6778275" y="5027016"/>
            <a:ext cx="5013921" cy="1358584"/>
            <a:chOff x="1797648" y="951079"/>
            <a:chExt cx="3488745" cy="13585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6D3EDCC-FE4E-470F-B499-59956048BEAF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Kesehatan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Balita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0-59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D7D7B99-90F2-4ED1-9A91-6B7DD677798A}"/>
                </a:ext>
              </a:extLst>
            </p:cNvPr>
            <p:cNvSpPr txBox="1"/>
            <p:nvPr/>
          </p:nvSpPr>
          <p:spPr>
            <a:xfrm>
              <a:off x="1826451" y="1463278"/>
              <a:ext cx="3459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100%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(1332)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; 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83% (1110)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F4D60C1-0EFB-4A85-A8E8-77CE2330CB53}"/>
                </a:ext>
              </a:extLst>
            </p:cNvPr>
            <p:cNvSpPr txBox="1"/>
            <p:nvPr/>
          </p:nvSpPr>
          <p:spPr>
            <a:xfrm>
              <a:off x="1826452" y="1786443"/>
              <a:ext cx="3459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78,2% (1041)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;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pengambilan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maksimal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1AA5AAD-9B43-46C8-AB76-BEEE714273CC}"/>
              </a:ext>
            </a:extLst>
          </p:cNvPr>
          <p:cNvCxnSpPr>
            <a:cxnSpLocks/>
          </p:cNvCxnSpPr>
          <p:nvPr/>
        </p:nvCxnSpPr>
        <p:spPr>
          <a:xfrm flipV="1">
            <a:off x="6538490" y="5411736"/>
            <a:ext cx="4328802" cy="2686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D728B6D-EA65-4A37-B4CA-FF4E86FBF028}"/>
              </a:ext>
            </a:extLst>
          </p:cNvPr>
          <p:cNvSpPr/>
          <p:nvPr/>
        </p:nvSpPr>
        <p:spPr>
          <a:xfrm>
            <a:off x="5885724" y="510542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371B31A-021B-496F-A7D6-AB46E97A51F7}"/>
              </a:ext>
            </a:extLst>
          </p:cNvPr>
          <p:cNvSpPr txBox="1"/>
          <p:nvPr/>
        </p:nvSpPr>
        <p:spPr>
          <a:xfrm>
            <a:off x="5925453" y="5203745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1053218" y="4653766"/>
            <a:ext cx="38070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dirty="0" err="1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Kesehatan</a:t>
            </a:r>
            <a:r>
              <a:rPr lang="en-US" altLang="ko-KR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 </a:t>
            </a:r>
            <a:r>
              <a:rPr lang="en-US" altLang="ko-KR" dirty="0" err="1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Anak</a:t>
            </a:r>
            <a:endParaRPr lang="ko-KR" altLang="en-US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49075D-0947-4AB5-83A0-EFFE0AAF6281}"/>
              </a:ext>
            </a:extLst>
          </p:cNvPr>
          <p:cNvGrpSpPr/>
          <p:nvPr/>
        </p:nvGrpSpPr>
        <p:grpSpPr>
          <a:xfrm>
            <a:off x="6778276" y="718621"/>
            <a:ext cx="5192051" cy="1358584"/>
            <a:chOff x="1797648" y="951079"/>
            <a:chExt cx="3488745" cy="13585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83F24E8-45A3-4924-A003-288F30497EBE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Kesehatan</a:t>
              </a:r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Balita</a:t>
              </a:r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12-59 </a:t>
              </a:r>
              <a:r>
                <a:rPr lang="en-GB" altLang="ko-KR" sz="1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ADEF56-3484-4EDD-BDC1-83ED7F31934C}"/>
                </a:ext>
              </a:extLst>
            </p:cNvPr>
            <p:cNvSpPr txBox="1"/>
            <p:nvPr/>
          </p:nvSpPr>
          <p:spPr>
            <a:xfrm>
              <a:off x="1797648" y="1463278"/>
              <a:ext cx="348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100%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(1059)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; 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83% (881)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EB09C71-B12E-4E2D-993D-89F4E6CA5AF1}"/>
                </a:ext>
              </a:extLst>
            </p:cNvPr>
            <p:cNvSpPr txBox="1"/>
            <p:nvPr/>
          </p:nvSpPr>
          <p:spPr>
            <a:xfrm>
              <a:off x="1797648" y="1786443"/>
              <a:ext cx="348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76,9% (814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);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pengambilan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maksimal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B03CDB2-CE3F-4010-AC14-F00B6E1FF049}"/>
              </a:ext>
            </a:extLst>
          </p:cNvPr>
          <p:cNvCxnSpPr>
            <a:cxnSpLocks/>
          </p:cNvCxnSpPr>
          <p:nvPr/>
        </p:nvCxnSpPr>
        <p:spPr>
          <a:xfrm flipV="1">
            <a:off x="6538490" y="1103341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FED855-6F48-41D9-B0D2-D691F56D852E}"/>
              </a:ext>
            </a:extLst>
          </p:cNvPr>
          <p:cNvSpPr/>
          <p:nvPr/>
        </p:nvSpPr>
        <p:spPr>
          <a:xfrm>
            <a:off x="5885724" y="797032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69C16D-3D41-4840-A60D-52E7B1E94B78}"/>
              </a:ext>
            </a:extLst>
          </p:cNvPr>
          <p:cNvSpPr txBox="1"/>
          <p:nvPr/>
        </p:nvSpPr>
        <p:spPr>
          <a:xfrm>
            <a:off x="5925453" y="89535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22340-0EF6-44C8-BA21-56FA1854B2D2}"/>
              </a:ext>
            </a:extLst>
          </p:cNvPr>
          <p:cNvGrpSpPr/>
          <p:nvPr/>
        </p:nvGrpSpPr>
        <p:grpSpPr>
          <a:xfrm>
            <a:off x="6778276" y="2154753"/>
            <a:ext cx="5192051" cy="1362999"/>
            <a:chOff x="1797648" y="951079"/>
            <a:chExt cx="3488745" cy="1362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E681D34-0E05-45D7-911D-3394E94171BE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SDIDTK APRAS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DB1041F-41EC-4135-B183-BAFCB41843FC}"/>
                </a:ext>
              </a:extLst>
            </p:cNvPr>
            <p:cNvSpPr txBox="1"/>
            <p:nvPr/>
          </p:nvSpPr>
          <p:spPr>
            <a:xfrm>
              <a:off x="1797648" y="1504448"/>
              <a:ext cx="348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100%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(621)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; 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84% (520)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E9BE7A2-1105-483B-8A09-688962C855EC}"/>
                </a:ext>
              </a:extLst>
            </p:cNvPr>
            <p:cNvSpPr txBox="1"/>
            <p:nvPr/>
          </p:nvSpPr>
          <p:spPr>
            <a:xfrm>
              <a:off x="1797648" y="1790858"/>
              <a:ext cx="348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39,1% (243);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pengambilan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hanya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paud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tk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B8215D2-BAF6-4493-ABCA-4F0EBAF0E035}"/>
              </a:ext>
            </a:extLst>
          </p:cNvPr>
          <p:cNvCxnSpPr>
            <a:cxnSpLocks/>
          </p:cNvCxnSpPr>
          <p:nvPr/>
        </p:nvCxnSpPr>
        <p:spPr>
          <a:xfrm flipV="1">
            <a:off x="6538490" y="2539473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0E17FBE-7D1C-48B3-B0D9-6B0DA2A91441}"/>
              </a:ext>
            </a:extLst>
          </p:cNvPr>
          <p:cNvSpPr/>
          <p:nvPr/>
        </p:nvSpPr>
        <p:spPr>
          <a:xfrm>
            <a:off x="5885724" y="22331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8D30A2-DC8D-4076-AD6B-50356C9CC4BB}"/>
              </a:ext>
            </a:extLst>
          </p:cNvPr>
          <p:cNvSpPr txBox="1"/>
          <p:nvPr/>
        </p:nvSpPr>
        <p:spPr>
          <a:xfrm>
            <a:off x="5925453" y="2331482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9EB557C-8034-4B67-AB80-97D1106E44AE}"/>
              </a:ext>
            </a:extLst>
          </p:cNvPr>
          <p:cNvGrpSpPr/>
          <p:nvPr/>
        </p:nvGrpSpPr>
        <p:grpSpPr>
          <a:xfrm>
            <a:off x="6778274" y="3590885"/>
            <a:ext cx="5002047" cy="1163645"/>
            <a:chOff x="1797647" y="951079"/>
            <a:chExt cx="3488746" cy="11636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373EA6B-DC86-4383-B7AA-A8A1324174E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Pemantauan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Neonatus</a:t>
              </a:r>
              <a:r>
                <a:rPr lang="en-GB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Komplikasi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B6C7770-AC88-4226-99FD-A27865909D5B}"/>
                </a:ext>
              </a:extLst>
            </p:cNvPr>
            <p:cNvSpPr txBox="1"/>
            <p:nvPr/>
          </p:nvSpPr>
          <p:spPr>
            <a:xfrm>
              <a:off x="1797648" y="1463278"/>
              <a:ext cx="348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100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%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; Target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100% (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)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		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F73AE10-030C-4E45-AB19-F1F6ED6987C6}"/>
                </a:ext>
              </a:extLst>
            </p:cNvPr>
            <p:cNvSpPr txBox="1"/>
            <p:nvPr/>
          </p:nvSpPr>
          <p:spPr>
            <a:xfrm>
              <a:off x="1797647" y="1806947"/>
              <a:ext cx="3488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100% (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); </a:t>
              </a:r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 -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538490" y="3975605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6FBECFC-D70E-40B6-BBE9-64B1EFF72164}"/>
              </a:ext>
            </a:extLst>
          </p:cNvPr>
          <p:cNvSpPr/>
          <p:nvPr/>
        </p:nvSpPr>
        <p:spPr>
          <a:xfrm>
            <a:off x="5885724" y="366929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4DA8BF-A5B1-4A36-833F-3165BB8570C7}"/>
              </a:ext>
            </a:extLst>
          </p:cNvPr>
          <p:cNvSpPr txBox="1"/>
          <p:nvPr/>
        </p:nvSpPr>
        <p:spPr>
          <a:xfrm>
            <a:off x="5925453" y="3767614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07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Our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Team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xmlns="" id="{18397524-361D-4D4D-B5D1-0CA9B46E92BF}"/>
              </a:ext>
            </a:extLst>
          </p:cNvPr>
          <p:cNvGrpSpPr/>
          <p:nvPr/>
        </p:nvGrpSpPr>
        <p:grpSpPr>
          <a:xfrm>
            <a:off x="9003886" y="3823328"/>
            <a:ext cx="2292846" cy="2213593"/>
            <a:chOff x="903872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F228CB-9D41-4613-9422-BDBDD7672A51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E70ABBF-1A35-4615-8C6F-8ECCD5B92BA0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B34518A-9FC1-46F0-884B-B09E79B0A4E7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8EC8981E-8DA1-4961-B18B-FAD57EA0ABCF}"/>
              </a:ext>
            </a:extLst>
          </p:cNvPr>
          <p:cNvGrpSpPr/>
          <p:nvPr/>
        </p:nvGrpSpPr>
        <p:grpSpPr>
          <a:xfrm>
            <a:off x="6297388" y="382332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PJ UKM ESSENSIAL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SEKRETARIS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ANGGOTA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1023208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dr. </a:t>
            </a:r>
            <a:r>
              <a:rPr lang="en-US" altLang="ko-KR" dirty="0" err="1" smtClean="0"/>
              <a:t>Sahriani</a:t>
            </a:r>
            <a:r>
              <a:rPr lang="en-US" altLang="ko-KR" dirty="0" smtClean="0"/>
              <a:t> F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PJ UKM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Essensial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741442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Ferri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Ivana</a:t>
            </a:r>
            <a:r>
              <a:rPr lang="en-US" altLang="ko-KR" dirty="0" smtClean="0"/>
              <a:t>, SKM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Promosi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xmlns="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297388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Ika</a:t>
            </a:r>
            <a:r>
              <a:rPr lang="en-US" altLang="ko-KR" dirty="0" smtClean="0"/>
              <a:t> Citra, </a:t>
            </a:r>
            <a:r>
              <a:rPr lang="en-US" altLang="ko-KR" dirty="0" err="1" smtClean="0"/>
              <a:t>A.Md.Kep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E984BE-3578-4995-893A-4BE61108A0B0}"/>
              </a:ext>
            </a:extLst>
          </p:cNvPr>
          <p:cNvSpPr txBox="1"/>
          <p:nvPr/>
        </p:nvSpPr>
        <p:spPr>
          <a:xfrm>
            <a:off x="6463975" y="4925412"/>
            <a:ext cx="195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ISPA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xmlns="" id="{F9B3203D-AA53-49DF-A8A7-EC24A11A1548}"/>
              </a:ext>
            </a:extLst>
          </p:cNvPr>
          <p:cNvSpPr txBox="1">
            <a:spLocks/>
          </p:cNvSpPr>
          <p:nvPr/>
        </p:nvSpPr>
        <p:spPr>
          <a:xfrm>
            <a:off x="9003886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Cony N, </a:t>
            </a:r>
            <a:r>
              <a:rPr lang="en-US" altLang="ko-KR" dirty="0" err="1" smtClean="0"/>
              <a:t>A.Md.Keb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89ADB7-2B90-4C51-8E58-501E55383CEA}"/>
              </a:ext>
            </a:extLst>
          </p:cNvPr>
          <p:cNvSpPr txBox="1"/>
          <p:nvPr/>
        </p:nvSpPr>
        <p:spPr>
          <a:xfrm>
            <a:off x="9182209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Pely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Lansia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0" name="Picture Placeholder 49"/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94"/>
          <a:stretch>
            <a:fillRect/>
          </a:stretch>
        </p:blipFill>
        <p:spPr>
          <a:xfrm>
            <a:off x="3603313" y="1650671"/>
            <a:ext cx="2268000" cy="2137033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3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11924"/>
          <a:stretch>
            <a:fillRect/>
          </a:stretch>
        </p:blipFill>
        <p:spPr>
          <a:xfrm rot="16200000">
            <a:off x="6312493" y="1658909"/>
            <a:ext cx="2268000" cy="1986288"/>
          </a:xfrm>
        </p:spPr>
      </p:pic>
      <p:pic>
        <p:nvPicPr>
          <p:cNvPr id="46" name="Picture Placeholder 4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8" b="25378"/>
          <a:stretch>
            <a:fillRect/>
          </a:stretch>
        </p:blipFill>
        <p:spPr>
          <a:xfrm>
            <a:off x="905524" y="1674421"/>
            <a:ext cx="2268000" cy="2113283"/>
          </a:xfrm>
        </p:spPr>
      </p:pic>
      <p:pic>
        <p:nvPicPr>
          <p:cNvPr id="49" name="Picture Placeholder 48"/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3" b="25373"/>
          <a:stretch>
            <a:fillRect/>
          </a:stretch>
        </p:blipFill>
        <p:spPr>
          <a:xfrm>
            <a:off x="9016308" y="1591295"/>
            <a:ext cx="2268000" cy="2184534"/>
          </a:xfr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07F93E8-A99F-4926-9105-65810A790DE5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DF4EB6E-D357-4322-B096-7A2E7167870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37FA302-89DB-41FE-8A06-F560DD0F6D0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DB05BC86-DC61-435D-9FAF-DFEB7F62073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BE20D4A4-76AF-4BB1-88DB-268F4DCF1DD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061E204-0CDD-4D61-B6F4-1D9CFF9B0E12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EF67B59F-C911-4860-9597-652DBEA1BA2C}"/>
              </a:ext>
            </a:extLst>
          </p:cNvPr>
          <p:cNvGrpSpPr/>
          <p:nvPr/>
        </p:nvGrpSpPr>
        <p:grpSpPr>
          <a:xfrm>
            <a:off x="8192838" y="5155352"/>
            <a:ext cx="3190672" cy="1224447"/>
            <a:chOff x="7752184" y="4960788"/>
            <a:chExt cx="1877204" cy="12244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F2D6EAF-C2D7-4821-801D-E67F77B7376A}"/>
                </a:ext>
              </a:extLst>
            </p:cNvPr>
            <p:cNvSpPr txBox="1"/>
            <p:nvPr/>
          </p:nvSpPr>
          <p:spPr>
            <a:xfrm>
              <a:off x="7752184" y="4960788"/>
              <a:ext cx="187720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Kespro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4189176-6238-492D-9E13-46907F1539B2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95410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xmlns="" id="{5DED3EE1-CAFA-4860-B701-470C062A9C4C}"/>
              </a:ext>
            </a:extLst>
          </p:cNvPr>
          <p:cNvGrpSpPr/>
          <p:nvPr/>
        </p:nvGrpSpPr>
        <p:grpSpPr>
          <a:xfrm>
            <a:off x="8192838" y="1791679"/>
            <a:ext cx="3190672" cy="1224447"/>
            <a:chOff x="7752184" y="1720427"/>
            <a:chExt cx="1877204" cy="12244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9D5BF89-68C3-4610-95AB-9E07A080A055}"/>
                </a:ext>
              </a:extLst>
            </p:cNvPr>
            <p:cNvSpPr txBox="1"/>
            <p:nvPr/>
          </p:nvSpPr>
          <p:spPr>
            <a:xfrm>
              <a:off x="7752184" y="1720427"/>
              <a:ext cx="187720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KB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Sindang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Sari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DAFBF64-5E32-4D48-BE14-1A6FD98EDF1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95410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25% (170) 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24% (159)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26,5% (180)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xmlns="" id="{6029287C-9A73-42A6-B12C-B06DAC413835}"/>
              </a:ext>
            </a:extLst>
          </p:cNvPr>
          <p:cNvGrpSpPr/>
          <p:nvPr/>
        </p:nvGrpSpPr>
        <p:grpSpPr>
          <a:xfrm>
            <a:off x="808490" y="5155354"/>
            <a:ext cx="3190672" cy="1439891"/>
            <a:chOff x="2634620" y="4960789"/>
            <a:chExt cx="1877204" cy="14398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042979E-39A6-45C6-B5D4-AE6222EAA853}"/>
                </a:ext>
              </a:extLst>
            </p:cNvPr>
            <p:cNvSpPr txBox="1"/>
            <p:nvPr/>
          </p:nvSpPr>
          <p:spPr>
            <a:xfrm>
              <a:off x="2634620" y="4960789"/>
              <a:ext cx="187720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UKS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29C4F90-7ADF-4EB8-8B01-27D905EA9F0F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116955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100% (3233) 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33% (1077)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26,4% (854)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kegiatan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masih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dilanjutkan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Oktober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xmlns="" id="{2E084597-C4F3-42B7-A7D8-8921EA822DBA}"/>
              </a:ext>
            </a:extLst>
          </p:cNvPr>
          <p:cNvGrpSpPr/>
          <p:nvPr/>
        </p:nvGrpSpPr>
        <p:grpSpPr>
          <a:xfrm>
            <a:off x="808490" y="1720430"/>
            <a:ext cx="3190672" cy="1870778"/>
            <a:chOff x="2634620" y="1720428"/>
            <a:chExt cx="1877204" cy="18707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51D8423-2CDB-459F-A77F-6DB4CD2B18FA}"/>
                </a:ext>
              </a:extLst>
            </p:cNvPr>
            <p:cNvSpPr txBox="1"/>
            <p:nvPr/>
          </p:nvSpPr>
          <p:spPr>
            <a:xfrm>
              <a:off x="2634620" y="1720428"/>
              <a:ext cx="187720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Kesehatan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Lansia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EDB5E71-4CDB-42DD-BE3B-E4D3AF5653EB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160043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100% 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1315)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83% (1100)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32% (423)</a:t>
              </a:r>
              <a:endParaRPr lang="en-US" altLang="ko-KR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kunjungan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lansia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ke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posyandu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kurang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karena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alasan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bertani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maupun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mengantar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xmlns="" id="{05EAEF5E-711B-49AB-B08F-7DED48A354D4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xmlns="" id="{32F1BD90-F85C-4C7C-A6FE-6D6DD141EB1F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xmlns="" id="{ECD31675-AABA-448C-8C65-0BCBAC18D68A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xmlns="" id="{7D0E89C7-EBAC-45DB-AADA-D3EE0FB1A644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0F5471-5626-4EFB-BEF0-81A1BDF38E24}"/>
              </a:ext>
            </a:extLst>
          </p:cNvPr>
          <p:cNvSpPr txBox="1"/>
          <p:nvPr/>
        </p:nvSpPr>
        <p:spPr>
          <a:xfrm>
            <a:off x="4840578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3CB110-DF17-4BC0-B63A-3ED0EE7026DF}"/>
              </a:ext>
            </a:extLst>
          </p:cNvPr>
          <p:cNvSpPr txBox="1"/>
          <p:nvPr/>
        </p:nvSpPr>
        <p:spPr>
          <a:xfrm>
            <a:off x="6241920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그룹 18">
            <a:extLst>
              <a:ext uri="{FF2B5EF4-FFF2-40B4-BE49-F238E27FC236}">
                <a16:creationId xmlns:a16="http://schemas.microsoft.com/office/drawing/2014/main" xmlns="" id="{5DED3EE1-CAFA-4860-B701-470C062A9C4C}"/>
              </a:ext>
            </a:extLst>
          </p:cNvPr>
          <p:cNvGrpSpPr/>
          <p:nvPr/>
        </p:nvGrpSpPr>
        <p:grpSpPr>
          <a:xfrm>
            <a:off x="8192838" y="423238"/>
            <a:ext cx="3190672" cy="1224447"/>
            <a:chOff x="7752184" y="1720427"/>
            <a:chExt cx="1877204" cy="12244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9D5BF89-68C3-4610-95AB-9E07A080A055}"/>
                </a:ext>
              </a:extLst>
            </p:cNvPr>
            <p:cNvSpPr txBox="1"/>
            <p:nvPr/>
          </p:nvSpPr>
          <p:spPr>
            <a:xfrm>
              <a:off x="7752184" y="1720427"/>
              <a:ext cx="187720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KB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Makroman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DAFBF64-5E32-4D48-BE14-1A6FD98EDF1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95410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25% (410) 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24% (392) 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28,3% (465)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그룹 18">
            <a:extLst>
              <a:ext uri="{FF2B5EF4-FFF2-40B4-BE49-F238E27FC236}">
                <a16:creationId xmlns:a16="http://schemas.microsoft.com/office/drawing/2014/main" xmlns="" id="{5DED3EE1-CAFA-4860-B701-470C062A9C4C}"/>
              </a:ext>
            </a:extLst>
          </p:cNvPr>
          <p:cNvGrpSpPr/>
          <p:nvPr/>
        </p:nvGrpSpPr>
        <p:grpSpPr>
          <a:xfrm>
            <a:off x="8192838" y="3300891"/>
            <a:ext cx="3190672" cy="1224447"/>
            <a:chOff x="7752184" y="1720427"/>
            <a:chExt cx="1877204" cy="12244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9D5BF89-68C3-4610-95AB-9E07A080A055}"/>
                </a:ext>
              </a:extLst>
            </p:cNvPr>
            <p:cNvSpPr txBox="1"/>
            <p:nvPr/>
          </p:nvSpPr>
          <p:spPr>
            <a:xfrm>
              <a:off x="7752184" y="1720427"/>
              <a:ext cx="187720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KB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Pulau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DAFBF64-5E32-4D48-BE14-1A6FD98EDF1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95410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25% (170) 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24% (159)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26,2% (177)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4A8F1-501D-4412-AC9C-292A9C3F9000}"/>
              </a:ext>
            </a:extLst>
          </p:cNvPr>
          <p:cNvSpPr txBox="1"/>
          <p:nvPr/>
        </p:nvSpPr>
        <p:spPr>
          <a:xfrm>
            <a:off x="7180281" y="4803404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Pelayanan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C3ACB7-5C01-43B2-8BFA-AD93D5CE6775}"/>
              </a:ext>
            </a:extLst>
          </p:cNvPr>
          <p:cNvSpPr txBox="1"/>
          <p:nvPr/>
        </p:nvSpPr>
        <p:spPr>
          <a:xfrm>
            <a:off x="5925787" y="5465595"/>
            <a:ext cx="54529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PENCEGAHAN DAN PENGENDALIAN PENYAKIT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140" y="62688"/>
            <a:ext cx="4931323" cy="724247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P2P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21F20EC-FE26-42B0-AAA3-6F82CF8C844E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6A7F88B-9EE6-4C0E-9DE5-6C7C9A2803CD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683D4A2-F358-48B9-A94E-41E02F332696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129F8B-4295-4481-ACBE-E33A6CD562DA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C18D9A-1E2D-4697-B099-11208262D4D7}"/>
              </a:ext>
            </a:extLst>
          </p:cNvPr>
          <p:cNvSpPr txBox="1"/>
          <p:nvPr/>
        </p:nvSpPr>
        <p:spPr>
          <a:xfrm>
            <a:off x="7617675" y="2375263"/>
            <a:ext cx="338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(498)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83% (413)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34,3% (171)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penjaringan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gedung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tdk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stigma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negatif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masy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936FA7-D4F9-462E-A9E5-39E6CA032442}"/>
              </a:ext>
            </a:extLst>
          </p:cNvPr>
          <p:cNvSpPr txBox="1"/>
          <p:nvPr/>
        </p:nvSpPr>
        <p:spPr>
          <a:xfrm>
            <a:off x="7607723" y="2059909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TB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4654908-48FE-4221-A05B-3DE9F48D36AE}"/>
              </a:ext>
            </a:extLst>
          </p:cNvPr>
          <p:cNvCxnSpPr>
            <a:cxnSpLocks/>
          </p:cNvCxnSpPr>
          <p:nvPr/>
        </p:nvCxnSpPr>
        <p:spPr>
          <a:xfrm>
            <a:off x="7566165" y="2367657"/>
            <a:ext cx="3600000" cy="2612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3ECE3B-567A-4813-8CCC-4300D7C3AF80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D3E087-F465-42A1-80F3-1A9AD37FA315}"/>
              </a:ext>
            </a:extLst>
          </p:cNvPr>
          <p:cNvSpPr txBox="1"/>
          <p:nvPr/>
        </p:nvSpPr>
        <p:spPr>
          <a:xfrm>
            <a:off x="1253047" y="3161284"/>
            <a:ext cx="3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insidental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C4C7A4-7386-477E-B57F-F18ED3D7ED4A}"/>
              </a:ext>
            </a:extLst>
          </p:cNvPr>
          <p:cNvSpPr txBox="1"/>
          <p:nvPr/>
        </p:nvSpPr>
        <p:spPr>
          <a:xfrm>
            <a:off x="1253047" y="2824909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GHPR (Rabies)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74EB8C9-8CB0-4D07-9A43-525E1AC43AC5}"/>
              </a:ext>
            </a:extLst>
          </p:cNvPr>
          <p:cNvCxnSpPr>
            <a:cxnSpLocks/>
          </p:cNvCxnSpPr>
          <p:nvPr/>
        </p:nvCxnSpPr>
        <p:spPr>
          <a:xfrm>
            <a:off x="1150582" y="3161283"/>
            <a:ext cx="360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753E2B-D6A8-4E98-975D-E17F7D864D6A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85C47B-85FA-485C-A38D-A0D98FD5881C}"/>
              </a:ext>
            </a:extLst>
          </p:cNvPr>
          <p:cNvSpPr txBox="1"/>
          <p:nvPr/>
        </p:nvSpPr>
        <p:spPr>
          <a:xfrm>
            <a:off x="7617675" y="3956790"/>
            <a:ext cx="3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insidental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kasus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6593EF-A63F-4E9A-86AC-C7BD48F347E9}"/>
              </a:ext>
            </a:extLst>
          </p:cNvPr>
          <p:cNvSpPr txBox="1"/>
          <p:nvPr/>
        </p:nvSpPr>
        <p:spPr>
          <a:xfrm>
            <a:off x="7607723" y="3629560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Leptospirosis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B1CD9D7-43C1-49E3-BCEB-187ED60D8602}"/>
              </a:ext>
            </a:extLst>
          </p:cNvPr>
          <p:cNvCxnSpPr/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767D56-76B8-4039-8E18-CD76707762A8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0E3A1C-4701-43FC-A7A8-153E3A71FB76}"/>
              </a:ext>
            </a:extLst>
          </p:cNvPr>
          <p:cNvSpPr txBox="1"/>
          <p:nvPr/>
        </p:nvSpPr>
        <p:spPr>
          <a:xfrm>
            <a:off x="1253047" y="4634246"/>
            <a:ext cx="3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insidental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0207A8-D5FB-4D39-BE34-87002E768217}"/>
              </a:ext>
            </a:extLst>
          </p:cNvPr>
          <p:cNvSpPr txBox="1"/>
          <p:nvPr/>
        </p:nvSpPr>
        <p:spPr>
          <a:xfrm>
            <a:off x="1253047" y="4309746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Malaria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6287263-2AEE-421F-8CFC-C5DA1491D6E6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9D334E-DB27-4933-9EB4-9225528D7170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335287D-35C8-4C3D-9CEF-6F0B61F24B50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1B07C37-CC3B-48FD-8ED8-07F92EE26C7A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063253F-2076-4E42-8EB3-005B9B280033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D6B710B-9700-4963-B933-CCE2498E7A67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F12C515-607D-4520-A7D2-71A360AD0A6D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4175252-5018-4D5A-9605-36677C692CC2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26F8A6F-F8CB-49B1-8137-DDA6F570F49A}"/>
              </a:ext>
            </a:extLst>
          </p:cNvPr>
          <p:cNvSpPr txBox="1"/>
          <p:nvPr/>
        </p:nvSpPr>
        <p:spPr>
          <a:xfrm>
            <a:off x="7617675" y="5354658"/>
            <a:ext cx="3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(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insidental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(2)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237AF9-4AB7-488C-9E24-E65F42666175}"/>
              </a:ext>
            </a:extLst>
          </p:cNvPr>
          <p:cNvSpPr txBox="1"/>
          <p:nvPr/>
        </p:nvSpPr>
        <p:spPr>
          <a:xfrm>
            <a:off x="7607723" y="5027428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Campak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4BF8221-FF7E-414C-9E4A-D25C0BB80216}"/>
              </a:ext>
            </a:extLst>
          </p:cNvPr>
          <p:cNvCxnSpPr/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5F4B6C51-10C5-4F6D-AD65-BF3BB4A22F2B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EFC572A6-A701-4481-B0C5-B15FFDE2A9D3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xmlns="" id="{20C0E4AF-2526-4F2B-BD44-E6C29E1DC346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xmlns="" id="{0E56974D-EE53-419F-B970-8E882F3B0C9C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xmlns="" id="{5AFF9B3A-8A8A-4B6D-B4ED-2281DB900888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C76C33DC-6F1B-41E7-9630-9CA431F72C94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24A56700-E89C-48B6-B815-3F3D567B1014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86F28A6F-2C84-46A1-AA6D-2FA0943B6F63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xmlns="" id="{4A71743E-4515-4F83-B0E1-1CBCA8E97A9F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xmlns="" id="{2CE73194-4598-4C65-A1D7-DC890FB0FCBD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4175252-5018-4D5A-9605-36677C692CC2}"/>
              </a:ext>
            </a:extLst>
          </p:cNvPr>
          <p:cNvSpPr/>
          <p:nvPr/>
        </p:nvSpPr>
        <p:spPr>
          <a:xfrm>
            <a:off x="4648504" y="1376446"/>
            <a:ext cx="432048" cy="43204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xmlns="" id="{4A71743E-4515-4F83-B0E1-1CBCA8E97A9F}"/>
              </a:ext>
            </a:extLst>
          </p:cNvPr>
          <p:cNvSpPr>
            <a:spLocks noChangeAspect="1"/>
          </p:cNvSpPr>
          <p:nvPr/>
        </p:nvSpPr>
        <p:spPr>
          <a:xfrm>
            <a:off x="4750582" y="1494108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4BF8221-FF7E-414C-9E4A-D25C0BB80216}"/>
              </a:ext>
            </a:extLst>
          </p:cNvPr>
          <p:cNvCxnSpPr/>
          <p:nvPr/>
        </p:nvCxnSpPr>
        <p:spPr>
          <a:xfrm>
            <a:off x="1037047" y="1592470"/>
            <a:ext cx="3600000" cy="2612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B237AF9-4AB7-488C-9E24-E65F42666175}"/>
              </a:ext>
            </a:extLst>
          </p:cNvPr>
          <p:cNvSpPr txBox="1"/>
          <p:nvPr/>
        </p:nvSpPr>
        <p:spPr>
          <a:xfrm>
            <a:off x="1168797" y="1238679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Kecacingan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26F8A6F-F8CB-49B1-8137-DDA6F570F49A}"/>
              </a:ext>
            </a:extLst>
          </p:cNvPr>
          <p:cNvSpPr txBox="1"/>
          <p:nvPr/>
        </p:nvSpPr>
        <p:spPr>
          <a:xfrm>
            <a:off x="1196046" y="1664558"/>
            <a:ext cx="3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(2830) 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(2830)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(2830)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E767D56-76B8-4039-8E18-CD76707762A8}"/>
              </a:ext>
            </a:extLst>
          </p:cNvPr>
          <p:cNvSpPr/>
          <p:nvPr/>
        </p:nvSpPr>
        <p:spPr>
          <a:xfrm>
            <a:off x="7071729" y="580512"/>
            <a:ext cx="432048" cy="4320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C76C33DC-6F1B-41E7-9630-9CA431F72C94}"/>
              </a:ext>
            </a:extLst>
          </p:cNvPr>
          <p:cNvSpPr/>
          <p:nvPr/>
        </p:nvSpPr>
        <p:spPr>
          <a:xfrm rot="2700000">
            <a:off x="7219024" y="646757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4654908-48FE-4221-A05B-3DE9F48D36AE}"/>
              </a:ext>
            </a:extLst>
          </p:cNvPr>
          <p:cNvCxnSpPr>
            <a:cxnSpLocks/>
          </p:cNvCxnSpPr>
          <p:nvPr/>
        </p:nvCxnSpPr>
        <p:spPr>
          <a:xfrm>
            <a:off x="7718565" y="796536"/>
            <a:ext cx="3600000" cy="2612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D936FA7-D4F9-462E-A9E5-39E6CA032442}"/>
              </a:ext>
            </a:extLst>
          </p:cNvPr>
          <p:cNvSpPr txBox="1"/>
          <p:nvPr/>
        </p:nvSpPr>
        <p:spPr>
          <a:xfrm>
            <a:off x="7760123" y="450871"/>
            <a:ext cx="33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DBD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EC18D9A-1E2D-4697-B099-11208262D4D7}"/>
              </a:ext>
            </a:extLst>
          </p:cNvPr>
          <p:cNvSpPr txBox="1"/>
          <p:nvPr/>
        </p:nvSpPr>
        <p:spPr>
          <a:xfrm>
            <a:off x="7718565" y="814332"/>
            <a:ext cx="338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95%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95%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90%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jentik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penampungan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di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masy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P2P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126433-CEA9-460E-AAD1-4B504C7F4890}"/>
              </a:ext>
            </a:extLst>
          </p:cNvPr>
          <p:cNvSpPr/>
          <p:nvPr/>
        </p:nvSpPr>
        <p:spPr>
          <a:xfrm>
            <a:off x="2645783" y="1829298"/>
            <a:ext cx="5338140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6696F2-774F-4FD2-9647-7A42A92ABDFB}"/>
              </a:ext>
            </a:extLst>
          </p:cNvPr>
          <p:cNvSpPr/>
          <p:nvPr/>
        </p:nvSpPr>
        <p:spPr>
          <a:xfrm>
            <a:off x="2751904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BEBDAF-EC94-47F0-99C1-4D2DD4B8072C}"/>
              </a:ext>
            </a:extLst>
          </p:cNvPr>
          <p:cNvGrpSpPr/>
          <p:nvPr/>
        </p:nvGrpSpPr>
        <p:grpSpPr>
          <a:xfrm>
            <a:off x="3553179" y="1626554"/>
            <a:ext cx="5329565" cy="1116780"/>
            <a:chOff x="803640" y="3084033"/>
            <a:chExt cx="2534409" cy="11167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92B3323-6696-4ED0-9436-E0471F99DB34}"/>
                </a:ext>
              </a:extLst>
            </p:cNvPr>
            <p:cNvSpPr txBox="1"/>
            <p:nvPr/>
          </p:nvSpPr>
          <p:spPr>
            <a:xfrm>
              <a:off x="803640" y="3246706"/>
              <a:ext cx="2534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100%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(605)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83,9% (508)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60,3% (365)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penjaringan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suspek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maksimal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3E1705-874A-4A49-8ED5-64B4B036CEA9}"/>
                </a:ext>
              </a:extLst>
            </p:cNvPr>
            <p:cNvSpPr txBox="1"/>
            <p:nvPr/>
          </p:nvSpPr>
          <p:spPr>
            <a:xfrm>
              <a:off x="2402640" y="3084033"/>
              <a:ext cx="46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HIV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3231B2-C977-485D-8A55-8C06BD3C202A}"/>
              </a:ext>
            </a:extLst>
          </p:cNvPr>
          <p:cNvSpPr txBox="1"/>
          <p:nvPr/>
        </p:nvSpPr>
        <p:spPr>
          <a:xfrm>
            <a:off x="2884552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D6CF9B-F059-42BC-9CC7-C4FFB0C46EA7}"/>
              </a:ext>
            </a:extLst>
          </p:cNvPr>
          <p:cNvSpPr/>
          <p:nvPr/>
        </p:nvSpPr>
        <p:spPr>
          <a:xfrm>
            <a:off x="3742897" y="2905450"/>
            <a:ext cx="5338140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0E3679-F6BE-492A-872A-614F217F3124}"/>
              </a:ext>
            </a:extLst>
          </p:cNvPr>
          <p:cNvSpPr/>
          <p:nvPr/>
        </p:nvSpPr>
        <p:spPr>
          <a:xfrm>
            <a:off x="3849017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330548-BA37-43FF-BE7E-7FB38E0235D2}"/>
              </a:ext>
            </a:extLst>
          </p:cNvPr>
          <p:cNvGrpSpPr/>
          <p:nvPr/>
        </p:nvGrpSpPr>
        <p:grpSpPr>
          <a:xfrm>
            <a:off x="4647498" y="2736173"/>
            <a:ext cx="4331217" cy="1087662"/>
            <a:chOff x="803640" y="3081874"/>
            <a:chExt cx="2059657" cy="1087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96D000A-17A3-45F1-855D-2C7EEDCC5272}"/>
                </a:ext>
              </a:extLst>
            </p:cNvPr>
            <p:cNvSpPr txBox="1"/>
            <p:nvPr/>
          </p:nvSpPr>
          <p:spPr>
            <a:xfrm>
              <a:off x="803640" y="3215429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 (30) 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83% (25)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90% (27)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-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63C08D2-0C66-498D-B204-62CB2FD52607}"/>
                </a:ext>
              </a:extLst>
            </p:cNvPr>
            <p:cNvSpPr txBox="1"/>
            <p:nvPr/>
          </p:nvSpPr>
          <p:spPr>
            <a:xfrm>
              <a:off x="2439484" y="3081874"/>
              <a:ext cx="423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Jiwa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3C8582-C660-45AE-9CC9-5462791A53E0}"/>
              </a:ext>
            </a:extLst>
          </p:cNvPr>
          <p:cNvSpPr txBox="1"/>
          <p:nvPr/>
        </p:nvSpPr>
        <p:spPr>
          <a:xfrm>
            <a:off x="3981665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F577FE-E0C5-426E-BEA3-BCDF271501EF}"/>
              </a:ext>
            </a:extLst>
          </p:cNvPr>
          <p:cNvSpPr/>
          <p:nvPr/>
        </p:nvSpPr>
        <p:spPr>
          <a:xfrm>
            <a:off x="5928741" y="5057758"/>
            <a:ext cx="5326161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084D355-B756-4835-94EE-40D008A39006}"/>
              </a:ext>
            </a:extLst>
          </p:cNvPr>
          <p:cNvSpPr/>
          <p:nvPr/>
        </p:nvSpPr>
        <p:spPr>
          <a:xfrm>
            <a:off x="6034861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75823CB-0B57-457C-A26A-538D27E92FEC}"/>
              </a:ext>
            </a:extLst>
          </p:cNvPr>
          <p:cNvGrpSpPr/>
          <p:nvPr/>
        </p:nvGrpSpPr>
        <p:grpSpPr>
          <a:xfrm>
            <a:off x="6836137" y="4898261"/>
            <a:ext cx="4800708" cy="1290651"/>
            <a:chOff x="803640" y="3091655"/>
            <a:chExt cx="2282918" cy="12906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7D411B4-9B66-4E12-A77C-A3BA011295CD}"/>
                </a:ext>
              </a:extLst>
            </p:cNvPr>
            <p:cNvSpPr txBox="1"/>
            <p:nvPr/>
          </p:nvSpPr>
          <p:spPr>
            <a:xfrm>
              <a:off x="803640" y="3212755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 (275)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75% (208)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78% (217)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  <a:p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3AE277E-2A60-4901-8109-27DECDF3E50A}"/>
                </a:ext>
              </a:extLst>
            </p:cNvPr>
            <p:cNvSpPr txBox="1"/>
            <p:nvPr/>
          </p:nvSpPr>
          <p:spPr>
            <a:xfrm>
              <a:off x="2251664" y="3091655"/>
              <a:ext cx="83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Imunisasi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D33A82-CCCE-4712-BD5E-1D7A1F9C08F6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22F543-A07F-4CF3-B6E8-2CB9F1C923DA}"/>
              </a:ext>
            </a:extLst>
          </p:cNvPr>
          <p:cNvSpPr/>
          <p:nvPr/>
        </p:nvSpPr>
        <p:spPr>
          <a:xfrm>
            <a:off x="4840011" y="3981604"/>
            <a:ext cx="5326161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D06EB1-3525-4F45-A4D8-CECA65CD0027}"/>
              </a:ext>
            </a:extLst>
          </p:cNvPr>
          <p:cNvSpPr/>
          <p:nvPr/>
        </p:nvSpPr>
        <p:spPr>
          <a:xfrm>
            <a:off x="4946131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2C1D8D6-061E-4FD8-BB63-AE983AF198FD}"/>
              </a:ext>
            </a:extLst>
          </p:cNvPr>
          <p:cNvGrpSpPr/>
          <p:nvPr/>
        </p:nvGrpSpPr>
        <p:grpSpPr>
          <a:xfrm>
            <a:off x="5741817" y="3807050"/>
            <a:ext cx="4726281" cy="1092607"/>
            <a:chOff x="803640" y="3124098"/>
            <a:chExt cx="2247525" cy="10926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659EE30-F86D-40C8-815E-04060689BD2A}"/>
                </a:ext>
              </a:extLst>
            </p:cNvPr>
            <p:cNvSpPr txBox="1"/>
            <p:nvPr/>
          </p:nvSpPr>
          <p:spPr>
            <a:xfrm>
              <a:off x="803640" y="3262598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 (204)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 (180)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88% (181)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056491B-0716-4F57-B97B-C313733789E1}"/>
                </a:ext>
              </a:extLst>
            </p:cNvPr>
            <p:cNvSpPr txBox="1"/>
            <p:nvPr/>
          </p:nvSpPr>
          <p:spPr>
            <a:xfrm>
              <a:off x="2492945" y="3124098"/>
              <a:ext cx="558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Hepatitis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160F35-9D2B-4371-B20B-F2BD296677C1}"/>
              </a:ext>
            </a:extLst>
          </p:cNvPr>
          <p:cNvSpPr txBox="1"/>
          <p:nvPr/>
        </p:nvSpPr>
        <p:spPr>
          <a:xfrm>
            <a:off x="507877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6F5D25A-F5AE-4608-9EE6-9BD8091B0235}"/>
              </a:ext>
            </a:extLst>
          </p:cNvPr>
          <p:cNvCxnSpPr>
            <a:cxnSpLocks/>
          </p:cNvCxnSpPr>
          <p:nvPr/>
        </p:nvCxnSpPr>
        <p:spPr>
          <a:xfrm flipH="1" flipV="1">
            <a:off x="1219265" y="1868212"/>
            <a:ext cx="5102404" cy="4989788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5C17C98E-97DE-43A2-AE21-EFDD3968908B}"/>
              </a:ext>
            </a:extLst>
          </p:cNvPr>
          <p:cNvSpPr/>
          <p:nvPr/>
        </p:nvSpPr>
        <p:spPr>
          <a:xfrm rot="18900000">
            <a:off x="1020765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xmlns="" id="{82B7616F-6FC9-4FA6-9D1D-7A2510815865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xmlns="" id="{F38E0446-8D9B-423C-9630-F15D578A8433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xmlns="" id="{20C60474-3EE4-46EF-87ED-49F692CB6FA9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2409EB6-CA4E-4F37-A3F1-D15504A4E16A}"/>
              </a:ext>
            </a:extLst>
          </p:cNvPr>
          <p:cNvSpPr/>
          <p:nvPr/>
        </p:nvSpPr>
        <p:spPr>
          <a:xfrm>
            <a:off x="1545413" y="2168738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DCCAD60-C781-40F0-AAA7-860684864894}"/>
              </a:ext>
            </a:extLst>
          </p:cNvPr>
          <p:cNvSpPr/>
          <p:nvPr/>
        </p:nvSpPr>
        <p:spPr>
          <a:xfrm>
            <a:off x="2668489" y="3261305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C45FE95-4364-4F07-A46C-A87E9D8608E7}"/>
              </a:ext>
            </a:extLst>
          </p:cNvPr>
          <p:cNvSpPr/>
          <p:nvPr/>
        </p:nvSpPr>
        <p:spPr>
          <a:xfrm>
            <a:off x="3791565" y="4353872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BDF8569-A547-4F97-A0CB-E96FF8D58E01}"/>
              </a:ext>
            </a:extLst>
          </p:cNvPr>
          <p:cNvSpPr/>
          <p:nvPr/>
        </p:nvSpPr>
        <p:spPr>
          <a:xfrm>
            <a:off x="4914641" y="5446438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3E321C41-9FA4-47D1-8ED6-5EC1594E9FD5}"/>
              </a:ext>
            </a:extLst>
          </p:cNvPr>
          <p:cNvSpPr/>
          <p:nvPr/>
        </p:nvSpPr>
        <p:spPr>
          <a:xfrm>
            <a:off x="1166917" y="3333757"/>
            <a:ext cx="386788" cy="3620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xmlns="" id="{7099E374-FFA3-43F7-90B4-BFE79A477C74}"/>
              </a:ext>
            </a:extLst>
          </p:cNvPr>
          <p:cNvSpPr/>
          <p:nvPr/>
        </p:nvSpPr>
        <p:spPr>
          <a:xfrm>
            <a:off x="2236697" y="4480641"/>
            <a:ext cx="462692" cy="30408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xmlns="" id="{FC72748C-C720-4C55-A807-DF14AC2341B7}"/>
              </a:ext>
            </a:extLst>
          </p:cNvPr>
          <p:cNvSpPr/>
          <p:nvPr/>
        </p:nvSpPr>
        <p:spPr>
          <a:xfrm>
            <a:off x="3372320" y="5494235"/>
            <a:ext cx="433312" cy="454792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75823CB-0B57-457C-A26A-538D27E92FEC}"/>
              </a:ext>
            </a:extLst>
          </p:cNvPr>
          <p:cNvGrpSpPr/>
          <p:nvPr/>
        </p:nvGrpSpPr>
        <p:grpSpPr>
          <a:xfrm>
            <a:off x="278071" y="5044805"/>
            <a:ext cx="4800708" cy="1506095"/>
            <a:chOff x="803640" y="3091655"/>
            <a:chExt cx="2282918" cy="150609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7D411B4-9B66-4E12-A77C-A3BA011295CD}"/>
                </a:ext>
              </a:extLst>
            </p:cNvPr>
            <p:cNvSpPr txBox="1"/>
            <p:nvPr/>
          </p:nvSpPr>
          <p:spPr>
            <a:xfrm>
              <a:off x="803640" y="3212755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100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 (100)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80% (80)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30% (30)</a:t>
              </a:r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investigasi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maksimal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pelaporan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masih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sedikit</a:t>
              </a:r>
              <a:endPara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3AE277E-2A60-4901-8109-27DECDF3E50A}"/>
                </a:ext>
              </a:extLst>
            </p:cNvPr>
            <p:cNvSpPr txBox="1"/>
            <p:nvPr/>
          </p:nvSpPr>
          <p:spPr>
            <a:xfrm>
              <a:off x="2251664" y="3091655"/>
              <a:ext cx="83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KIPI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Imunisasi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P2P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9B671EA2-203A-4769-8B97-62CF4D1AE6F6}"/>
              </a:ext>
            </a:extLst>
          </p:cNvPr>
          <p:cNvSpPr/>
          <p:nvPr/>
        </p:nvSpPr>
        <p:spPr>
          <a:xfrm>
            <a:off x="916360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5FE5E57A-2D9B-4FB7-A205-758E51D912DD}"/>
              </a:ext>
            </a:extLst>
          </p:cNvPr>
          <p:cNvSpPr/>
          <p:nvPr/>
        </p:nvSpPr>
        <p:spPr>
          <a:xfrm>
            <a:off x="916360" y="182392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E0D9AFFB-9FD6-4306-AEC0-93B6C4A00999}"/>
              </a:ext>
            </a:extLst>
          </p:cNvPr>
          <p:cNvSpPr/>
          <p:nvPr/>
        </p:nvSpPr>
        <p:spPr>
          <a:xfrm>
            <a:off x="1205162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/>
              <a:t>Thypoid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620C7-8A92-491F-9A9D-9DB6B7C5B01F}"/>
              </a:ext>
            </a:extLst>
          </p:cNvPr>
          <p:cNvSpPr txBox="1"/>
          <p:nvPr/>
        </p:nvSpPr>
        <p:spPr>
          <a:xfrm>
            <a:off x="1033153" y="2657978"/>
            <a:ext cx="2018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insidental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kasus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4D82F4A8-539C-43E9-B724-977D7C81045B}"/>
              </a:ext>
            </a:extLst>
          </p:cNvPr>
          <p:cNvSpPr/>
          <p:nvPr/>
        </p:nvSpPr>
        <p:spPr>
          <a:xfrm>
            <a:off x="3614192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BB288F17-21B6-45A9-B11E-0A2D11F2E344}"/>
              </a:ext>
            </a:extLst>
          </p:cNvPr>
          <p:cNvSpPr/>
          <p:nvPr/>
        </p:nvSpPr>
        <p:spPr>
          <a:xfrm>
            <a:off x="3614192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xmlns="" id="{62CA1988-18AC-42CA-9F32-92B2125E032C}"/>
              </a:ext>
            </a:extLst>
          </p:cNvPr>
          <p:cNvSpPr/>
          <p:nvPr/>
        </p:nvSpPr>
        <p:spPr>
          <a:xfrm>
            <a:off x="3805486" y="4392207"/>
            <a:ext cx="1853826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ISPA PNEUMONIA</a:t>
            </a:r>
            <a:endParaRPr lang="ko-KR" alt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C45CBE-55AE-4D27-80CE-1D92420508E4}"/>
              </a:ext>
            </a:extLst>
          </p:cNvPr>
          <p:cNvSpPr txBox="1"/>
          <p:nvPr/>
        </p:nvSpPr>
        <p:spPr>
          <a:xfrm>
            <a:off x="3614193" y="2635931"/>
            <a:ext cx="2236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(52)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87,5% (50)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1,9% (1)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hnya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pkm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sedikit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xmlns="" id="{8E4F394F-6B6E-401A-A62E-043077F7CEE2}"/>
              </a:ext>
            </a:extLst>
          </p:cNvPr>
          <p:cNvSpPr/>
          <p:nvPr/>
        </p:nvSpPr>
        <p:spPr>
          <a:xfrm>
            <a:off x="6312024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88F7EF52-7454-42B3-93DC-35FF8CE946C2}"/>
              </a:ext>
            </a:extLst>
          </p:cNvPr>
          <p:cNvSpPr/>
          <p:nvPr/>
        </p:nvSpPr>
        <p:spPr>
          <a:xfrm>
            <a:off x="6312024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xmlns="" id="{9F95CE3D-3317-43EC-B8F1-59B2EA77051B}"/>
              </a:ext>
            </a:extLst>
          </p:cNvPr>
          <p:cNvSpPr/>
          <p:nvPr/>
        </p:nvSpPr>
        <p:spPr>
          <a:xfrm>
            <a:off x="6600826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/>
              <a:t>Diare</a:t>
            </a:r>
            <a:endParaRPr lang="ko-KR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8AEBD1A-5824-44F5-AE8D-50CD4961E5EF}"/>
              </a:ext>
            </a:extLst>
          </p:cNvPr>
          <p:cNvSpPr txBox="1"/>
          <p:nvPr/>
        </p:nvSpPr>
        <p:spPr>
          <a:xfrm>
            <a:off x="6312024" y="2635931"/>
            <a:ext cx="2236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(295)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85,7% (250)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13,8% (41)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hnya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pkm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sedikit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xmlns="" id="{1F624755-5BA6-416F-AFB7-FF32A42B63FC}"/>
              </a:ext>
            </a:extLst>
          </p:cNvPr>
          <p:cNvSpPr/>
          <p:nvPr/>
        </p:nvSpPr>
        <p:spPr>
          <a:xfrm>
            <a:off x="9009856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xmlns="" id="{FC2AB034-A219-4474-8740-EFE220EAD24E}"/>
              </a:ext>
            </a:extLst>
          </p:cNvPr>
          <p:cNvSpPr/>
          <p:nvPr/>
        </p:nvSpPr>
        <p:spPr>
          <a:xfrm>
            <a:off x="9009856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xmlns="" id="{F8F3B18E-33C8-46F8-83EB-C9A6B8ACC7A9}"/>
              </a:ext>
            </a:extLst>
          </p:cNvPr>
          <p:cNvSpPr/>
          <p:nvPr/>
        </p:nvSpPr>
        <p:spPr>
          <a:xfrm>
            <a:off x="9108374" y="4392207"/>
            <a:ext cx="2042556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Kusta</a:t>
            </a:r>
            <a:r>
              <a:rPr lang="en-US" altLang="ko-KR" sz="1400" b="1" dirty="0" smtClean="0"/>
              <a:t> &amp; </a:t>
            </a:r>
            <a:r>
              <a:rPr lang="en-US" altLang="ko-KR" sz="1400" b="1" dirty="0" err="1" smtClean="0"/>
              <a:t>Frambusia</a:t>
            </a:r>
            <a:endParaRPr lang="ko-KR" alt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614AFBD-3254-49B4-9A9E-B00B12B7C365}"/>
              </a:ext>
            </a:extLst>
          </p:cNvPr>
          <p:cNvSpPr txBox="1"/>
          <p:nvPr/>
        </p:nvSpPr>
        <p:spPr>
          <a:xfrm>
            <a:off x="9108374" y="2634228"/>
            <a:ext cx="20425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insidental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kasus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-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EF920C56-9C1D-4AC0-BF02-A04D4F4893C5}"/>
              </a:ext>
            </a:extLst>
          </p:cNvPr>
          <p:cNvSpPr/>
          <p:nvPr/>
        </p:nvSpPr>
        <p:spPr>
          <a:xfrm>
            <a:off x="4567668" y="19625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xmlns="" id="{02BD27C8-E0BF-4E33-9133-F2BCE82EB439}"/>
              </a:ext>
            </a:extLst>
          </p:cNvPr>
          <p:cNvSpPr/>
          <p:nvPr/>
        </p:nvSpPr>
        <p:spPr>
          <a:xfrm>
            <a:off x="9958865" y="194676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xmlns="" id="{DC2A3D0F-310C-4359-BCF4-FAACC1BF3978}"/>
              </a:ext>
            </a:extLst>
          </p:cNvPr>
          <p:cNvSpPr/>
          <p:nvPr/>
        </p:nvSpPr>
        <p:spPr>
          <a:xfrm>
            <a:off x="7224146" y="19657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51">
            <a:extLst>
              <a:ext uri="{FF2B5EF4-FFF2-40B4-BE49-F238E27FC236}">
                <a16:creationId xmlns:a16="http://schemas.microsoft.com/office/drawing/2014/main" xmlns="" id="{6802A5CC-047F-489F-A6A9-7DB5E8B001C3}"/>
              </a:ext>
            </a:extLst>
          </p:cNvPr>
          <p:cNvSpPr/>
          <p:nvPr/>
        </p:nvSpPr>
        <p:spPr>
          <a:xfrm>
            <a:off x="1850020" y="19230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PTM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endParaRPr lang="en-US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33A0526B-D650-4B84-838E-20945190F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523532"/>
              </p:ext>
            </p:extLst>
          </p:nvPr>
        </p:nvGraphicFramePr>
        <p:xfrm>
          <a:off x="3553189" y="1502326"/>
          <a:ext cx="2358000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xmlns="" id="{F9FE031C-E7B7-4BD7-8F14-03E983B0C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076231"/>
              </p:ext>
            </p:extLst>
          </p:nvPr>
        </p:nvGraphicFramePr>
        <p:xfrm>
          <a:off x="6289122" y="1502326"/>
          <a:ext cx="2357954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xmlns="" id="{88617EE8-1DBC-4828-9BB7-8C0E38278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345750"/>
              </p:ext>
            </p:extLst>
          </p:nvPr>
        </p:nvGraphicFramePr>
        <p:xfrm>
          <a:off x="9025008" y="1502326"/>
          <a:ext cx="2357954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FA039383-810F-4C8F-A47F-AFB61347C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303919"/>
              </p:ext>
            </p:extLst>
          </p:nvPr>
        </p:nvGraphicFramePr>
        <p:xfrm>
          <a:off x="817304" y="1502326"/>
          <a:ext cx="2357954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직사각형 1">
            <a:extLst>
              <a:ext uri="{FF2B5EF4-FFF2-40B4-BE49-F238E27FC236}">
                <a16:creationId xmlns:a16="http://schemas.microsoft.com/office/drawing/2014/main" xmlns="" id="{9794179D-DDC2-4C48-991B-9BBD96036A9E}"/>
              </a:ext>
            </a:extLst>
          </p:cNvPr>
          <p:cNvSpPr/>
          <p:nvPr/>
        </p:nvSpPr>
        <p:spPr>
          <a:xfrm>
            <a:off x="916280" y="3896601"/>
            <a:ext cx="2160000" cy="360040"/>
          </a:xfrm>
          <a:prstGeom prst="rect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err="1" smtClean="0"/>
              <a:t>Usia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Produktif</a:t>
            </a:r>
            <a:endParaRPr lang="ko-KR" altLang="en-US" sz="14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A57F4E28-CA7B-4A64-A6CA-B3581AE59F27}"/>
              </a:ext>
            </a:extLst>
          </p:cNvPr>
          <p:cNvSpPr/>
          <p:nvPr/>
        </p:nvSpPr>
        <p:spPr>
          <a:xfrm>
            <a:off x="3652182" y="3896601"/>
            <a:ext cx="2160000" cy="360040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DM</a:t>
            </a:r>
            <a:endParaRPr lang="ko-KR" altLang="en-US" sz="14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883D46DB-5565-4BC7-BA21-9EF678EEC69F}"/>
              </a:ext>
            </a:extLst>
          </p:cNvPr>
          <p:cNvSpPr/>
          <p:nvPr/>
        </p:nvSpPr>
        <p:spPr>
          <a:xfrm>
            <a:off x="6388084" y="3896601"/>
            <a:ext cx="2160000" cy="360040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HT</a:t>
            </a:r>
            <a:endParaRPr lang="ko-KR" altLang="en-US" sz="14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F2DA4242-F594-43A2-BA7F-18F78D35CD9B}"/>
              </a:ext>
            </a:extLst>
          </p:cNvPr>
          <p:cNvSpPr/>
          <p:nvPr/>
        </p:nvSpPr>
        <p:spPr>
          <a:xfrm>
            <a:off x="9123985" y="3896601"/>
            <a:ext cx="2160000" cy="360040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KTR</a:t>
            </a:r>
            <a:endParaRPr lang="ko-KR" alt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49339E-9845-4433-A2A8-57E10662A6F0}"/>
              </a:ext>
            </a:extLst>
          </p:cNvPr>
          <p:cNvSpPr txBox="1"/>
          <p:nvPr/>
        </p:nvSpPr>
        <p:spPr>
          <a:xfrm>
            <a:off x="1452701" y="2494633"/>
            <a:ext cx="127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60,2%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710EC1-114B-403C-9608-6BDD08ECEC18}"/>
              </a:ext>
            </a:extLst>
          </p:cNvPr>
          <p:cNvSpPr txBox="1"/>
          <p:nvPr/>
        </p:nvSpPr>
        <p:spPr>
          <a:xfrm>
            <a:off x="4176729" y="2518383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80,4%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0A3DB0-C447-4D57-9E9E-1279E5656AB0}"/>
              </a:ext>
            </a:extLst>
          </p:cNvPr>
          <p:cNvSpPr txBox="1"/>
          <p:nvPr/>
        </p:nvSpPr>
        <p:spPr>
          <a:xfrm>
            <a:off x="6888881" y="2470883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18,5%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A52429-0FDC-424E-96C8-6808DCC4AD4C}"/>
              </a:ext>
            </a:extLst>
          </p:cNvPr>
          <p:cNvSpPr txBox="1"/>
          <p:nvPr/>
        </p:nvSpPr>
        <p:spPr>
          <a:xfrm>
            <a:off x="9660408" y="2387758"/>
            <a:ext cx="1401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자유형 21">
            <a:extLst>
              <a:ext uri="{FF2B5EF4-FFF2-40B4-BE49-F238E27FC236}">
                <a16:creationId xmlns:a16="http://schemas.microsoft.com/office/drawing/2014/main" xmlns="" id="{3FE3637A-3517-4C9F-8ABC-DCC5D31036A8}"/>
              </a:ext>
            </a:extLst>
          </p:cNvPr>
          <p:cNvSpPr/>
          <p:nvPr/>
        </p:nvSpPr>
        <p:spPr>
          <a:xfrm flipV="1">
            <a:off x="927723" y="518826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7" name="자유형 24">
            <a:extLst>
              <a:ext uri="{FF2B5EF4-FFF2-40B4-BE49-F238E27FC236}">
                <a16:creationId xmlns:a16="http://schemas.microsoft.com/office/drawing/2014/main" xmlns="" id="{EF2E67AF-69A8-4866-BAF9-BABF3340B720}"/>
              </a:ext>
            </a:extLst>
          </p:cNvPr>
          <p:cNvSpPr/>
          <p:nvPr/>
        </p:nvSpPr>
        <p:spPr>
          <a:xfrm>
            <a:off x="927723" y="6138698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543313-57E0-44F1-BC9A-7D7574CE49BF}"/>
              </a:ext>
            </a:extLst>
          </p:cNvPr>
          <p:cNvSpPr txBox="1"/>
          <p:nvPr/>
        </p:nvSpPr>
        <p:spPr>
          <a:xfrm>
            <a:off x="916280" y="4326004"/>
            <a:ext cx="216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(11376)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83,1% (9462)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60,2% (6858)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kunjungan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9931A8-3FFC-4209-AC47-CBE86C0D8F69}"/>
              </a:ext>
            </a:extLst>
          </p:cNvPr>
          <p:cNvSpPr txBox="1"/>
          <p:nvPr/>
        </p:nvSpPr>
        <p:spPr>
          <a:xfrm>
            <a:off x="3652182" y="4326004"/>
            <a:ext cx="216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(521)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84,2% (439)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80,4% (419)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kunjungan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38F7A5-E4FE-42C7-82B5-4080B3C501C8}"/>
              </a:ext>
            </a:extLst>
          </p:cNvPr>
          <p:cNvSpPr txBox="1"/>
          <p:nvPr/>
        </p:nvSpPr>
        <p:spPr>
          <a:xfrm>
            <a:off x="6388084" y="4326004"/>
            <a:ext cx="216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(4570) 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83,3% (3809)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18,5% (848)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pendataan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kunjungan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maksimal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AEBAA1-1B8A-4022-B6F8-16F4D6E27285}"/>
              </a:ext>
            </a:extLst>
          </p:cNvPr>
          <p:cNvSpPr txBox="1"/>
          <p:nvPr/>
        </p:nvSpPr>
        <p:spPr>
          <a:xfrm>
            <a:off x="9123985" y="4326004"/>
            <a:ext cx="21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tahunan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bulanan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100% (15)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Capaian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(15)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5795158" y="1468445"/>
            <a:ext cx="622267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CAPAIAN SPM 2024</a:t>
            </a:r>
            <a:endParaRPr lang="ko-KR" altLang="en-US" sz="4800" b="1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5946946" y="2253276"/>
            <a:ext cx="47770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sz="2400" dirty="0" smtClean="0">
                <a:latin typeface="Bahnschrift" pitchFamily="34" charset="0"/>
              </a:rPr>
              <a:t>UPTD </a:t>
            </a:r>
            <a:r>
              <a:rPr lang="en-US" altLang="ko-KR" sz="2400" dirty="0" err="1" smtClean="0">
                <a:latin typeface="Bahnschrift" pitchFamily="34" charset="0"/>
              </a:rPr>
              <a:t>Puskesmas</a:t>
            </a:r>
            <a:r>
              <a:rPr lang="en-US" altLang="ko-KR" sz="2400" dirty="0" smtClean="0">
                <a:latin typeface="Bahnschrift" pitchFamily="34" charset="0"/>
              </a:rPr>
              <a:t> </a:t>
            </a:r>
            <a:r>
              <a:rPr lang="en-US" altLang="ko-KR" sz="2400" dirty="0" err="1" smtClean="0">
                <a:latin typeface="Bahnschrift" pitchFamily="34" charset="0"/>
              </a:rPr>
              <a:t>Makroman</a:t>
            </a:r>
            <a:endParaRPr lang="ko-KR" altLang="en-US" sz="2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133600" y="76201"/>
            <a:ext cx="8379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chemeClr val="accent4">
                    <a:lumMod val="50000"/>
                  </a:schemeClr>
                </a:solidFill>
                <a:latin typeface="Broadway" pitchFamily="82" charset="0"/>
                <a:ea typeface="맑은 고딕" pitchFamily="50" charset="-127"/>
                <a:cs typeface="Arial" pitchFamily="34" charset="0"/>
              </a:rPr>
              <a:t>Capaian</a:t>
            </a:r>
            <a:r>
              <a:rPr lang="en-US" altLang="ko-KR" sz="3600" b="1" dirty="0" smtClean="0">
                <a:solidFill>
                  <a:schemeClr val="accent4">
                    <a:lumMod val="50000"/>
                  </a:schemeClr>
                </a:solidFill>
                <a:latin typeface="Broadway" pitchFamily="82" charset="0"/>
                <a:ea typeface="맑은 고딕" pitchFamily="50" charset="-127"/>
                <a:cs typeface="Arial" pitchFamily="34" charset="0"/>
              </a:rPr>
              <a:t> SPM 2024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15731"/>
              </p:ext>
            </p:extLst>
          </p:nvPr>
        </p:nvGraphicFramePr>
        <p:xfrm>
          <a:off x="143339" y="775795"/>
          <a:ext cx="11905325" cy="59298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1455"/>
                <a:gridCol w="3557000"/>
                <a:gridCol w="1904156"/>
                <a:gridCol w="1747571"/>
                <a:gridCol w="1747571"/>
                <a:gridCol w="1747572"/>
              </a:tblGrid>
              <a:tr h="1005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INDIKATOR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SASARAN</a:t>
                      </a:r>
                    </a:p>
                    <a:p>
                      <a:pPr algn="ctr"/>
                      <a:r>
                        <a:rPr lang="en-US" dirty="0" smtClean="0"/>
                        <a:t>(RIIL)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SASARAN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CAPAIAN</a:t>
                      </a:r>
                    </a:p>
                    <a:p>
                      <a:pPr algn="ctr"/>
                      <a:r>
                        <a:rPr lang="en-US" dirty="0" smtClean="0"/>
                        <a:t>(RIIL)</a:t>
                      </a:r>
                    </a:p>
                    <a:p>
                      <a:pPr algn="ctr"/>
                      <a:r>
                        <a:rPr lang="en-US" sz="1600" dirty="0" smtClean="0"/>
                        <a:t>OKT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CAPAIAN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</a:p>
                    <a:p>
                      <a:pPr algn="ctr"/>
                      <a:r>
                        <a:rPr lang="en-US" sz="1600" dirty="0" smtClean="0"/>
                        <a:t>OKT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Kesehatan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Ibu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Hamil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83,8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Ibu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Bersalin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218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75,4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Bayi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Lahir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78,9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Balita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1332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78,2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854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Produktif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11376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6858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60,2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Lanjut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1315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423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5923" y="76201"/>
            <a:ext cx="11899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chemeClr val="accent4">
                    <a:lumMod val="50000"/>
                  </a:schemeClr>
                </a:solidFill>
                <a:latin typeface="Broadway" pitchFamily="82" charset="0"/>
                <a:ea typeface="맑은 고딕" pitchFamily="50" charset="-127"/>
                <a:cs typeface="Arial" pitchFamily="34" charset="0"/>
              </a:rPr>
              <a:t>Capaian</a:t>
            </a:r>
            <a:r>
              <a:rPr lang="en-US" altLang="ko-KR" sz="3600" b="1" dirty="0" smtClean="0">
                <a:solidFill>
                  <a:schemeClr val="accent4">
                    <a:lumMod val="50000"/>
                  </a:schemeClr>
                </a:solidFill>
                <a:latin typeface="Broadway" pitchFamily="82" charset="0"/>
                <a:ea typeface="맑은 고딕" pitchFamily="50" charset="-127"/>
                <a:cs typeface="Arial" pitchFamily="34" charset="0"/>
              </a:rPr>
              <a:t> SPM 2024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32061"/>
              </p:ext>
            </p:extLst>
          </p:nvPr>
        </p:nvGraphicFramePr>
        <p:xfrm>
          <a:off x="143339" y="914400"/>
          <a:ext cx="11905323" cy="4824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1453"/>
                <a:gridCol w="3557000"/>
                <a:gridCol w="1904156"/>
                <a:gridCol w="1747571"/>
                <a:gridCol w="1747571"/>
                <a:gridCol w="1747572"/>
              </a:tblGrid>
              <a:tr h="945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INDIKATOR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SASARAN</a:t>
                      </a:r>
                    </a:p>
                    <a:p>
                      <a:pPr algn="ctr"/>
                      <a:r>
                        <a:rPr lang="en-US" dirty="0" smtClean="0"/>
                        <a:t>(RIIL)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SASARAN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CAPAIAN</a:t>
                      </a:r>
                    </a:p>
                    <a:p>
                      <a:pPr algn="ctr"/>
                      <a:r>
                        <a:rPr lang="en-US" dirty="0" smtClean="0"/>
                        <a:t>(RIIL)</a:t>
                      </a:r>
                    </a:p>
                    <a:p>
                      <a:pPr algn="ctr"/>
                      <a:r>
                        <a:rPr lang="en-US" dirty="0" smtClean="0"/>
                        <a:t>OKT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CAPAIAN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</a:p>
                    <a:p>
                      <a:pPr algn="ctr"/>
                      <a:r>
                        <a:rPr lang="en-US" dirty="0" smtClean="0"/>
                        <a:t>OKT</a:t>
                      </a:r>
                      <a:endParaRPr lang="en-US" dirty="0"/>
                    </a:p>
                  </a:txBody>
                  <a:tcPr marL="121920" marR="121920"/>
                </a:tc>
              </a:tr>
              <a:tr h="662191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Kesehatan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Penderita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Hipertensi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4570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62191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Penderita</a:t>
                      </a:r>
                      <a:r>
                        <a:rPr lang="en-US" baseline="0" dirty="0" smtClean="0"/>
                        <a:t> Diabetes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4598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Orang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Gangguan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Jiwa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2191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Suspek</a:t>
                      </a:r>
                      <a:r>
                        <a:rPr lang="en-US" baseline="0" dirty="0" smtClean="0"/>
                        <a:t> TB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498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34,3</a:t>
                      </a:r>
                      <a:endParaRPr lang="en-US" dirty="0"/>
                    </a:p>
                  </a:txBody>
                  <a:tcPr marL="121920" marR="121920"/>
                </a:tc>
              </a:tr>
              <a:tr h="945987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Orang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Resiko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Terinfeksi</a:t>
                      </a:r>
                      <a:r>
                        <a:rPr lang="en-US" baseline="0" dirty="0" smtClean="0"/>
                        <a:t> HIV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60,3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709345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7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Our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Team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xmlns="" id="{18397524-361D-4D4D-B5D1-0CA9B46E92BF}"/>
              </a:ext>
            </a:extLst>
          </p:cNvPr>
          <p:cNvGrpSpPr/>
          <p:nvPr/>
        </p:nvGrpSpPr>
        <p:grpSpPr>
          <a:xfrm>
            <a:off x="9003886" y="3823328"/>
            <a:ext cx="2292846" cy="2213593"/>
            <a:chOff x="903872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F228CB-9D41-4613-9422-BDBDD7672A51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E70ABBF-1A35-4615-8C6F-8ECCD5B92BA0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B34518A-9FC1-46F0-884B-B09E79B0A4E7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8EC8981E-8DA1-4961-B18B-FAD57EA0ABCF}"/>
              </a:ext>
            </a:extLst>
          </p:cNvPr>
          <p:cNvGrpSpPr/>
          <p:nvPr/>
        </p:nvGrpSpPr>
        <p:grpSpPr>
          <a:xfrm>
            <a:off x="6297388" y="382332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ANGGOTA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884392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Lomti</a:t>
            </a:r>
            <a:r>
              <a:rPr lang="en-US" altLang="ko-KR" dirty="0" smtClean="0"/>
              <a:t> S, </a:t>
            </a:r>
            <a:r>
              <a:rPr lang="en-US" altLang="ko-KR" dirty="0" err="1" smtClean="0"/>
              <a:t>A.Md.Kep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DBD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590890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Rina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Triastuti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A.Md.Gz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Pely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Gizi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Kecacingan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xmlns="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297388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Wening</a:t>
            </a:r>
            <a:r>
              <a:rPr lang="en-US" altLang="ko-KR" sz="1600" dirty="0" smtClean="0"/>
              <a:t> N, </a:t>
            </a:r>
            <a:r>
              <a:rPr lang="en-US" altLang="ko-KR" sz="1600" dirty="0" err="1" smtClean="0"/>
              <a:t>A.Md.Keb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E984BE-3578-4995-893A-4BE61108A0B0}"/>
              </a:ext>
            </a:extLst>
          </p:cNvPr>
          <p:cNvSpPr txBox="1"/>
          <p:nvPr/>
        </p:nvSpPr>
        <p:spPr>
          <a:xfrm>
            <a:off x="6463975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Ibu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xmlns="" id="{F9B3203D-AA53-49DF-A8A7-EC24A11A1548}"/>
              </a:ext>
            </a:extLst>
          </p:cNvPr>
          <p:cNvSpPr txBox="1">
            <a:spLocks/>
          </p:cNvSpPr>
          <p:nvPr/>
        </p:nvSpPr>
        <p:spPr>
          <a:xfrm>
            <a:off x="9177910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Syarif</a:t>
            </a:r>
            <a:r>
              <a:rPr lang="en-US" altLang="ko-KR" dirty="0" smtClean="0"/>
              <a:t>, SKM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89ADB7-2B90-4C51-8E58-501E55383CEA}"/>
              </a:ext>
            </a:extLst>
          </p:cNvPr>
          <p:cNvSpPr txBox="1"/>
          <p:nvPr/>
        </p:nvSpPr>
        <p:spPr>
          <a:xfrm>
            <a:off x="9182209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Surveilance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 b="14721"/>
          <a:stretch>
            <a:fillRect/>
          </a:stretch>
        </p:blipFill>
        <p:spPr>
          <a:xfrm>
            <a:off x="905524" y="1615045"/>
            <a:ext cx="2268000" cy="2172659"/>
          </a:xfrm>
        </p:spPr>
      </p:pic>
      <p:pic>
        <p:nvPicPr>
          <p:cNvPr id="43" name="Picture Placeholder 42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b="9463"/>
          <a:stretch>
            <a:fillRect/>
          </a:stretch>
        </p:blipFill>
        <p:spPr>
          <a:xfrm>
            <a:off x="3603313" y="1650671"/>
            <a:ext cx="2268000" cy="2125158"/>
          </a:xfrm>
        </p:spPr>
      </p:pic>
      <p:pic>
        <p:nvPicPr>
          <p:cNvPr id="44" name="Picture Placeholder 43"/>
          <p:cNvPicPr>
            <a:picLocks noGrp="1" noChangeAspect="1"/>
          </p:cNvPicPr>
          <p:nvPr>
            <p:ph type="pic" sz="quarter" idx="3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9" b="20479"/>
          <a:stretch>
            <a:fillRect/>
          </a:stretch>
        </p:blipFill>
        <p:spPr>
          <a:xfrm>
            <a:off x="6301102" y="1674422"/>
            <a:ext cx="2268000" cy="2101407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 b="20817"/>
          <a:stretch>
            <a:fillRect/>
          </a:stretch>
        </p:blipFill>
        <p:spPr>
          <a:xfrm>
            <a:off x="9016308" y="1567544"/>
            <a:ext cx="2268000" cy="2220160"/>
          </a:xfrm>
        </p:spPr>
      </p:pic>
    </p:spTree>
    <p:extLst>
      <p:ext uri="{BB962C8B-B14F-4D97-AF65-F5344CB8AC3E}">
        <p14:creationId xmlns:p14="http://schemas.microsoft.com/office/powerpoint/2010/main" val="41736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680800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8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893857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610995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9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335772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2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165619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192555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766030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4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669566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1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528742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3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887638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2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Our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Team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xmlns="" id="{18397524-361D-4D4D-B5D1-0CA9B46E92BF}"/>
              </a:ext>
            </a:extLst>
          </p:cNvPr>
          <p:cNvGrpSpPr/>
          <p:nvPr/>
        </p:nvGrpSpPr>
        <p:grpSpPr>
          <a:xfrm>
            <a:off x="9003886" y="3823328"/>
            <a:ext cx="2292846" cy="2213593"/>
            <a:chOff x="903872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F228CB-9D41-4613-9422-BDBDD7672A51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E70ABBF-1A35-4615-8C6F-8ECCD5B92BA0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B34518A-9FC1-46F0-884B-B09E79B0A4E7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8EC8981E-8DA1-4961-B18B-FAD57EA0ABCF}"/>
              </a:ext>
            </a:extLst>
          </p:cNvPr>
          <p:cNvGrpSpPr/>
          <p:nvPr/>
        </p:nvGrpSpPr>
        <p:grpSpPr>
          <a:xfrm>
            <a:off x="6297388" y="382332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884392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Elfira</a:t>
            </a:r>
            <a:r>
              <a:rPr lang="en-US" altLang="ko-KR" dirty="0" smtClean="0"/>
              <a:t> T, </a:t>
            </a:r>
            <a:r>
              <a:rPr lang="en-US" altLang="ko-KR" dirty="0" err="1" smtClean="0"/>
              <a:t>A.Md.Kep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PTM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741442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Yulita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S.Kep</a:t>
            </a:r>
            <a:r>
              <a:rPr lang="en-US" altLang="ko-KR" dirty="0" smtClean="0"/>
              <a:t>, 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Imunisasi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xmlns="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297388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Wiwiek</a:t>
            </a:r>
            <a:r>
              <a:rPr lang="en-US" altLang="ko-KR" dirty="0" smtClean="0"/>
              <a:t> H, </a:t>
            </a:r>
            <a:r>
              <a:rPr lang="en-US" altLang="ko-KR" dirty="0" err="1" smtClean="0"/>
              <a:t>A.Md.Keb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E984BE-3578-4995-893A-4BE61108A0B0}"/>
              </a:ext>
            </a:extLst>
          </p:cNvPr>
          <p:cNvSpPr txBox="1"/>
          <p:nvPr/>
        </p:nvSpPr>
        <p:spPr>
          <a:xfrm>
            <a:off x="6463975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Kespro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xmlns="" id="{F9B3203D-AA53-49DF-A8A7-EC24A11A1548}"/>
              </a:ext>
            </a:extLst>
          </p:cNvPr>
          <p:cNvSpPr txBox="1">
            <a:spLocks/>
          </p:cNvSpPr>
          <p:nvPr/>
        </p:nvSpPr>
        <p:spPr>
          <a:xfrm>
            <a:off x="9177910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M. </a:t>
            </a:r>
            <a:r>
              <a:rPr lang="en-US" altLang="ko-KR" dirty="0" err="1" smtClean="0"/>
              <a:t>Ihsan</a:t>
            </a:r>
            <a:r>
              <a:rPr lang="en-US" altLang="ko-KR" dirty="0" smtClean="0"/>
              <a:t>, SKL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89ADB7-2B90-4C51-8E58-501E55383CEA}"/>
              </a:ext>
            </a:extLst>
          </p:cNvPr>
          <p:cNvSpPr txBox="1"/>
          <p:nvPr/>
        </p:nvSpPr>
        <p:spPr>
          <a:xfrm>
            <a:off x="9182209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Lingkungan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14983"/>
          <a:stretch>
            <a:fillRect/>
          </a:stretch>
        </p:blipFill>
        <p:spPr>
          <a:xfrm>
            <a:off x="905524" y="1626920"/>
            <a:ext cx="2268000" cy="2160784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1" b="25361"/>
          <a:stretch>
            <a:fillRect/>
          </a:stretch>
        </p:blipFill>
        <p:spPr>
          <a:xfrm>
            <a:off x="3603313" y="1650671"/>
            <a:ext cx="2268000" cy="2137033"/>
          </a:xfrm>
        </p:spPr>
      </p:pic>
      <p:pic>
        <p:nvPicPr>
          <p:cNvPr id="44" name="Picture Placeholder 43"/>
          <p:cNvPicPr>
            <a:picLocks noGrp="1" noChangeAspect="1"/>
          </p:cNvPicPr>
          <p:nvPr>
            <p:ph type="pic" sz="quarter" idx="3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7" b="17267"/>
          <a:stretch>
            <a:fillRect/>
          </a:stretch>
        </p:blipFill>
        <p:spPr>
          <a:xfrm>
            <a:off x="6301102" y="1674422"/>
            <a:ext cx="2268000" cy="2113282"/>
          </a:xfrm>
        </p:spPr>
      </p:pic>
      <p:pic>
        <p:nvPicPr>
          <p:cNvPr id="43" name="Picture Placeholder 42"/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8" b="17148"/>
          <a:stretch>
            <a:fillRect/>
          </a:stretch>
        </p:blipFill>
        <p:spPr>
          <a:xfrm>
            <a:off x="9016308" y="1662547"/>
            <a:ext cx="2268000" cy="2113282"/>
          </a:xfrm>
        </p:spPr>
      </p:pic>
    </p:spTree>
    <p:extLst>
      <p:ext uri="{BB962C8B-B14F-4D97-AF65-F5344CB8AC3E}">
        <p14:creationId xmlns:p14="http://schemas.microsoft.com/office/powerpoint/2010/main" val="41736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89832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8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CF70B3-F9DA-487F-9567-CD37FF19F4DF}"/>
              </a:ext>
            </a:extLst>
          </p:cNvPr>
          <p:cNvSpPr/>
          <p:nvPr/>
        </p:nvSpPr>
        <p:spPr>
          <a:xfrm>
            <a:off x="615462" y="694592"/>
            <a:ext cx="6655776" cy="44137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2ACEE57-9869-4D02-B126-1D6C5A9EFCBB}"/>
              </a:ext>
            </a:extLst>
          </p:cNvPr>
          <p:cNvSpPr/>
          <p:nvPr/>
        </p:nvSpPr>
        <p:spPr>
          <a:xfrm>
            <a:off x="2084441" y="1107326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0CDEC43-83E2-468F-9B48-DFA965544E42}"/>
              </a:ext>
            </a:extLst>
          </p:cNvPr>
          <p:cNvSpPr/>
          <p:nvPr/>
        </p:nvSpPr>
        <p:spPr>
          <a:xfrm rot="10800000">
            <a:off x="8800652" y="5988893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94" y="296882"/>
            <a:ext cx="4964920" cy="63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2677174"/>
            <a:ext cx="121919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TERIMA KASIH</a:t>
            </a:r>
            <a:endParaRPr lang="ko-KR" altLang="en-US" sz="7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Our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Team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xmlns="" id="{18397524-361D-4D4D-B5D1-0CA9B46E92BF}"/>
              </a:ext>
            </a:extLst>
          </p:cNvPr>
          <p:cNvGrpSpPr/>
          <p:nvPr/>
        </p:nvGrpSpPr>
        <p:grpSpPr>
          <a:xfrm>
            <a:off x="9003886" y="3823328"/>
            <a:ext cx="2292846" cy="2213593"/>
            <a:chOff x="903872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F228CB-9D41-4613-9422-BDBDD7672A51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E70ABBF-1A35-4615-8C6F-8ECCD5B92BA0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B34518A-9FC1-46F0-884B-B09E79B0A4E7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8EC8981E-8DA1-4961-B18B-FAD57EA0ABCF}"/>
              </a:ext>
            </a:extLst>
          </p:cNvPr>
          <p:cNvGrpSpPr/>
          <p:nvPr/>
        </p:nvGrpSpPr>
        <p:grpSpPr>
          <a:xfrm>
            <a:off x="6297388" y="382332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884392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Daniel S, </a:t>
            </a:r>
            <a:r>
              <a:rPr lang="en-US" altLang="ko-KR" sz="1600" dirty="0" err="1" smtClean="0"/>
              <a:t>A.Md.Kep</a:t>
            </a:r>
            <a:endParaRPr lang="en-US" altLang="ko-KR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HIV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Jiwa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590890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Hartina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A.Md.Keb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xmlns="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297388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Fitry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Yani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A.Md.Keb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E984BE-3578-4995-893A-4BE61108A0B0}"/>
              </a:ext>
            </a:extLst>
          </p:cNvPr>
          <p:cNvSpPr txBox="1"/>
          <p:nvPr/>
        </p:nvSpPr>
        <p:spPr>
          <a:xfrm>
            <a:off x="6463975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Kusta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Frambusia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xmlns="" id="{F9B3203D-AA53-49DF-A8A7-EC24A11A1548}"/>
              </a:ext>
            </a:extLst>
          </p:cNvPr>
          <p:cNvSpPr txBox="1">
            <a:spLocks/>
          </p:cNvSpPr>
          <p:nvPr/>
        </p:nvSpPr>
        <p:spPr>
          <a:xfrm>
            <a:off x="9003886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 smtClean="0"/>
              <a:t>Wahyu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Astuti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A.Md.Keb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89ADB7-2B90-4C51-8E58-501E55383CEA}"/>
              </a:ext>
            </a:extLst>
          </p:cNvPr>
          <p:cNvSpPr txBox="1"/>
          <p:nvPr/>
        </p:nvSpPr>
        <p:spPr>
          <a:xfrm>
            <a:off x="9182209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Indra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4" name="Picture Placeholder 4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b="18125"/>
          <a:stretch>
            <a:fillRect/>
          </a:stretch>
        </p:blipFill>
        <p:spPr>
          <a:xfrm>
            <a:off x="905524" y="1638796"/>
            <a:ext cx="2268000" cy="2148908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7" b="16847"/>
          <a:stretch>
            <a:fillRect/>
          </a:stretch>
        </p:blipFill>
        <p:spPr>
          <a:xfrm>
            <a:off x="3603313" y="1674422"/>
            <a:ext cx="2268000" cy="2113282"/>
          </a:xfrm>
        </p:spPr>
      </p:pic>
      <p:pic>
        <p:nvPicPr>
          <p:cNvPr id="47" name="Picture Placeholder 46"/>
          <p:cNvPicPr>
            <a:picLocks noGrp="1" noChangeAspect="1"/>
          </p:cNvPicPr>
          <p:nvPr>
            <p:ph type="pic" sz="quarter" idx="4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7" b="30157"/>
          <a:stretch>
            <a:fillRect/>
          </a:stretch>
        </p:blipFill>
        <p:spPr>
          <a:xfrm>
            <a:off x="9016308" y="1638796"/>
            <a:ext cx="2268000" cy="2148908"/>
          </a:xfrm>
        </p:spPr>
      </p:pic>
      <p:pic>
        <p:nvPicPr>
          <p:cNvPr id="54" name="Picture Placeholder 53"/>
          <p:cNvPicPr>
            <a:picLocks noGrp="1" noChangeAspect="1"/>
          </p:cNvPicPr>
          <p:nvPr>
            <p:ph type="pic" sz="quarter" idx="3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7564"/>
          <a:stretch>
            <a:fillRect/>
          </a:stretch>
        </p:blipFill>
        <p:spPr>
          <a:xfrm>
            <a:off x="6301102" y="1615044"/>
            <a:ext cx="2268000" cy="2172660"/>
          </a:xfrm>
        </p:spPr>
      </p:pic>
    </p:spTree>
    <p:extLst>
      <p:ext uri="{BB962C8B-B14F-4D97-AF65-F5344CB8AC3E}">
        <p14:creationId xmlns:p14="http://schemas.microsoft.com/office/powerpoint/2010/main" val="41736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Our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Team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xmlns="" id="{18397524-361D-4D4D-B5D1-0CA9B46E92BF}"/>
              </a:ext>
            </a:extLst>
          </p:cNvPr>
          <p:cNvGrpSpPr/>
          <p:nvPr/>
        </p:nvGrpSpPr>
        <p:grpSpPr>
          <a:xfrm>
            <a:off x="9003886" y="3823328"/>
            <a:ext cx="2292846" cy="2213593"/>
            <a:chOff x="903872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F228CB-9D41-4613-9422-BDBDD7672A51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E70ABBF-1A35-4615-8C6F-8ECCD5B92BA0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B34518A-9FC1-46F0-884B-B09E79B0A4E7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8EC8981E-8DA1-4961-B18B-FAD57EA0ABCF}"/>
              </a:ext>
            </a:extLst>
          </p:cNvPr>
          <p:cNvGrpSpPr/>
          <p:nvPr/>
        </p:nvGrpSpPr>
        <p:grpSpPr>
          <a:xfrm>
            <a:off x="6297388" y="382332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884392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Ayu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Wulan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A.Md.Keb</a:t>
            </a:r>
            <a:endParaRPr lang="en-US" altLang="ko-KR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KB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590890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Ayu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Andini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A.Md.Kep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TB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xmlns="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459676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Buarty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A.Md.Keb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E984BE-3578-4995-893A-4BE61108A0B0}"/>
              </a:ext>
            </a:extLst>
          </p:cNvPr>
          <p:cNvSpPr txBox="1"/>
          <p:nvPr/>
        </p:nvSpPr>
        <p:spPr>
          <a:xfrm>
            <a:off x="6463975" y="4925412"/>
            <a:ext cx="19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xmlns="" id="{F9B3203D-AA53-49DF-A8A7-EC24A11A1548}"/>
              </a:ext>
            </a:extLst>
          </p:cNvPr>
          <p:cNvSpPr txBox="1">
            <a:spLocks/>
          </p:cNvSpPr>
          <p:nvPr/>
        </p:nvSpPr>
        <p:spPr>
          <a:xfrm>
            <a:off x="9003886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 smtClean="0"/>
              <a:t>Siti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Subandiah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A.Md.Keb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89ADB7-2B90-4C51-8E58-501E55383CEA}"/>
              </a:ext>
            </a:extLst>
          </p:cNvPr>
          <p:cNvSpPr txBox="1"/>
          <p:nvPr/>
        </p:nvSpPr>
        <p:spPr>
          <a:xfrm>
            <a:off x="9182209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Hepatitis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IVA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 b="14078"/>
          <a:stretch>
            <a:fillRect/>
          </a:stretch>
        </p:blipFill>
        <p:spPr>
          <a:xfrm>
            <a:off x="905524" y="1698172"/>
            <a:ext cx="2268000" cy="2089532"/>
          </a:xfrm>
        </p:spPr>
      </p:pic>
      <p:pic>
        <p:nvPicPr>
          <p:cNvPr id="26" name="Picture Placeholder 25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887"/>
          <a:stretch>
            <a:fillRect/>
          </a:stretch>
        </p:blipFill>
        <p:spPr>
          <a:xfrm>
            <a:off x="3614640" y="1626921"/>
            <a:ext cx="2204268" cy="2148908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3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 b="16279"/>
          <a:stretch>
            <a:fillRect/>
          </a:stretch>
        </p:blipFill>
        <p:spPr>
          <a:xfrm>
            <a:off x="6301102" y="1698173"/>
            <a:ext cx="2268000" cy="2077656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8864"/>
          <a:stretch>
            <a:fillRect/>
          </a:stretch>
        </p:blipFill>
        <p:spPr>
          <a:xfrm>
            <a:off x="9016308" y="1638796"/>
            <a:ext cx="2268000" cy="2137033"/>
          </a:xfrm>
        </p:spPr>
      </p:pic>
    </p:spTree>
    <p:extLst>
      <p:ext uri="{BB962C8B-B14F-4D97-AF65-F5344CB8AC3E}">
        <p14:creationId xmlns:p14="http://schemas.microsoft.com/office/powerpoint/2010/main" val="930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Our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Team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ANGGOTA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884392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/>
              <a:t>Resti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Kholifah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S.Gz</a:t>
            </a:r>
            <a:endParaRPr lang="en-US" altLang="ko-KR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UKS, PKPR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590890" y="4255528"/>
            <a:ext cx="229284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 smtClean="0"/>
              <a:t>Septi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Maulida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A.Md.AK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Pemegang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Thypoid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>
            <a:fillRect/>
          </a:stretch>
        </p:blipFill>
        <p:spPr>
          <a:xfrm>
            <a:off x="905524" y="1710046"/>
            <a:ext cx="2268000" cy="2077657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4775"/>
          <a:stretch>
            <a:fillRect/>
          </a:stretch>
        </p:blipFill>
        <p:spPr>
          <a:xfrm>
            <a:off x="3603313" y="1721923"/>
            <a:ext cx="2268000" cy="2065781"/>
          </a:xfrm>
        </p:spPr>
      </p:pic>
    </p:spTree>
    <p:extLst>
      <p:ext uri="{BB962C8B-B14F-4D97-AF65-F5344CB8AC3E}">
        <p14:creationId xmlns:p14="http://schemas.microsoft.com/office/powerpoint/2010/main" val="23418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4A8F1-501D-4412-AC9C-292A9C3F9000}"/>
              </a:ext>
            </a:extLst>
          </p:cNvPr>
          <p:cNvSpPr txBox="1"/>
          <p:nvPr/>
        </p:nvSpPr>
        <p:spPr>
          <a:xfrm>
            <a:off x="7180281" y="5064654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Pelayanan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C3ACB7-5C01-43B2-8BFA-AD93D5CE6775}"/>
              </a:ext>
            </a:extLst>
          </p:cNvPr>
          <p:cNvSpPr txBox="1"/>
          <p:nvPr/>
        </p:nvSpPr>
        <p:spPr>
          <a:xfrm>
            <a:off x="5925787" y="5711816"/>
            <a:ext cx="54529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PROMOSI KESEHATAN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Capaian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Promkes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xmlns="" id="{A8D24F6D-60E5-4EB6-8EEF-E5D8961CC315}"/>
              </a:ext>
            </a:extLst>
          </p:cNvPr>
          <p:cNvSpPr/>
          <p:nvPr/>
        </p:nvSpPr>
        <p:spPr>
          <a:xfrm>
            <a:off x="4794899" y="1885975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자유형: 도형 41">
            <a:extLst>
              <a:ext uri="{FF2B5EF4-FFF2-40B4-BE49-F238E27FC236}">
                <a16:creationId xmlns:a16="http://schemas.microsoft.com/office/drawing/2014/main" xmlns="" id="{5A5436A6-F749-4DDC-AA8D-85827AAA93AF}"/>
              </a:ext>
            </a:extLst>
          </p:cNvPr>
          <p:cNvSpPr/>
          <p:nvPr/>
        </p:nvSpPr>
        <p:spPr>
          <a:xfrm>
            <a:off x="5358023" y="2888983"/>
            <a:ext cx="5952955" cy="874800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2">
            <a:extLst>
              <a:ext uri="{FF2B5EF4-FFF2-40B4-BE49-F238E27FC236}">
                <a16:creationId xmlns:a16="http://schemas.microsoft.com/office/drawing/2014/main" xmlns="" id="{91D982B5-84DD-42FF-BC72-008F56F3EF9E}"/>
              </a:ext>
            </a:extLst>
          </p:cNvPr>
          <p:cNvSpPr/>
          <p:nvPr/>
        </p:nvSpPr>
        <p:spPr>
          <a:xfrm>
            <a:off x="5474135" y="3892198"/>
            <a:ext cx="5836840" cy="87480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xmlns="" id="{975AF688-11FA-4CF2-96A3-8567EB014DF5}"/>
              </a:ext>
            </a:extLst>
          </p:cNvPr>
          <p:cNvSpPr/>
          <p:nvPr/>
        </p:nvSpPr>
        <p:spPr>
          <a:xfrm>
            <a:off x="4794899" y="4895414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9ED4FC3-419C-4D2F-B148-B4BCBD72D5A1}"/>
              </a:ext>
            </a:extLst>
          </p:cNvPr>
          <p:cNvGrpSpPr/>
          <p:nvPr/>
        </p:nvGrpSpPr>
        <p:grpSpPr>
          <a:xfrm>
            <a:off x="937764" y="1826004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xmlns="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xmlns="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9C71C3A-7A7A-471A-BAFA-1D0D2B94677F}"/>
              </a:ext>
            </a:extLst>
          </p:cNvPr>
          <p:cNvGrpSpPr/>
          <p:nvPr/>
        </p:nvGrpSpPr>
        <p:grpSpPr>
          <a:xfrm>
            <a:off x="2571730" y="2390033"/>
            <a:ext cx="1274175" cy="2088232"/>
            <a:chOff x="3773339" y="2132856"/>
            <a:chExt cx="1274175" cy="2088232"/>
          </a:xfrm>
        </p:grpSpPr>
        <p:pic>
          <p:nvPicPr>
            <p:cNvPr id="11" name="그림 5">
              <a:extLst>
                <a:ext uri="{FF2B5EF4-FFF2-40B4-BE49-F238E27FC236}">
                  <a16:creationId xmlns:a16="http://schemas.microsoft.com/office/drawing/2014/main" xmlns="" id="{47A4A3A8-9075-4E86-830B-480E35EA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39" y="2132856"/>
              <a:ext cx="1274175" cy="20882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D7222E5-70CB-4706-B3FC-88E3A5DFA941}"/>
                </a:ext>
              </a:extLst>
            </p:cNvPr>
            <p:cNvSpPr/>
            <p:nvPr/>
          </p:nvSpPr>
          <p:spPr>
            <a:xfrm>
              <a:off x="4008346" y="2446798"/>
              <a:ext cx="831717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27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xmlns="" id="{158A0C44-AD31-4844-B4D3-EAD6520623A5}"/>
              </a:ext>
            </a:extLst>
          </p:cNvPr>
          <p:cNvSpPr/>
          <p:nvPr/>
        </p:nvSpPr>
        <p:spPr>
          <a:xfrm>
            <a:off x="2926978" y="2956652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9576AEE-CD7A-4750-821D-22B9A63C1961}"/>
              </a:ext>
            </a:extLst>
          </p:cNvPr>
          <p:cNvGrpSpPr/>
          <p:nvPr/>
        </p:nvGrpSpPr>
        <p:grpSpPr>
          <a:xfrm>
            <a:off x="5566793" y="1920399"/>
            <a:ext cx="5560385" cy="748768"/>
            <a:chOff x="-475010" y="1114178"/>
            <a:chExt cx="4241713" cy="7487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68BB44E-DC7C-4595-8DC0-51F2C42D438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Survey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Mawas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Diri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58F2695-E80E-4893-8D9A-06FBF93E52F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(400) ; 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(400)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(400) ;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9576AEE-CD7A-4750-821D-22B9A63C1961}"/>
              </a:ext>
            </a:extLst>
          </p:cNvPr>
          <p:cNvGrpSpPr/>
          <p:nvPr/>
        </p:nvGrpSpPr>
        <p:grpSpPr>
          <a:xfrm>
            <a:off x="5750593" y="3836464"/>
            <a:ext cx="5560385" cy="748768"/>
            <a:chOff x="-475010" y="1114178"/>
            <a:chExt cx="4241713" cy="74876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68BB44E-DC7C-4595-8DC0-51F2C42D438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Survey PHBS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Tatanan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58F2695-E80E-4893-8D9A-06FBF93E52F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(13) ; 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(13)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100% (13);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9576AEE-CD7A-4750-821D-22B9A63C1961}"/>
              </a:ext>
            </a:extLst>
          </p:cNvPr>
          <p:cNvGrpSpPr/>
          <p:nvPr/>
        </p:nvGrpSpPr>
        <p:grpSpPr>
          <a:xfrm>
            <a:off x="5869771" y="2926535"/>
            <a:ext cx="5560385" cy="748768"/>
            <a:chOff x="-475010" y="1114178"/>
            <a:chExt cx="4241713" cy="7487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68BB44E-DC7C-4595-8DC0-51F2C42D438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Survey PHBS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Tatanan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Rumah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Tangga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58F2695-E80E-4893-8D9A-06FBF93E52F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(400) ; 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(400)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(400) ;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9576AEE-CD7A-4750-821D-22B9A63C1961}"/>
              </a:ext>
            </a:extLst>
          </p:cNvPr>
          <p:cNvGrpSpPr/>
          <p:nvPr/>
        </p:nvGrpSpPr>
        <p:grpSpPr>
          <a:xfrm>
            <a:off x="5585189" y="4915301"/>
            <a:ext cx="5560385" cy="748768"/>
            <a:chOff x="-475010" y="1114178"/>
            <a:chExt cx="4241713" cy="74876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68BB44E-DC7C-4595-8DC0-51F2C42D438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Posyandu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Aktif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58F2695-E80E-4893-8D9A-06FBF93E52F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(13) ; 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(13)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(13) ;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자유형: 도형 40">
            <a:extLst>
              <a:ext uri="{FF2B5EF4-FFF2-40B4-BE49-F238E27FC236}">
                <a16:creationId xmlns:a16="http://schemas.microsoft.com/office/drawing/2014/main" xmlns="" id="{A8D24F6D-60E5-4EB6-8EEF-E5D8961CC315}"/>
              </a:ext>
            </a:extLst>
          </p:cNvPr>
          <p:cNvSpPr/>
          <p:nvPr/>
        </p:nvSpPr>
        <p:spPr>
          <a:xfrm>
            <a:off x="4794899" y="5862229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9576AEE-CD7A-4750-821D-22B9A63C1961}"/>
              </a:ext>
            </a:extLst>
          </p:cNvPr>
          <p:cNvGrpSpPr/>
          <p:nvPr/>
        </p:nvGrpSpPr>
        <p:grpSpPr>
          <a:xfrm>
            <a:off x="5474135" y="5889856"/>
            <a:ext cx="5560385" cy="748768"/>
            <a:chOff x="-475010" y="1114178"/>
            <a:chExt cx="4241713" cy="7487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68BB44E-DC7C-4595-8DC0-51F2C42D438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Pelaksanaan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GERMAS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58F2695-E80E-4893-8D9A-06FBF93E52F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tahunan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100% (12) ; Target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bulanan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66% (9)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Capaian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75% (9) ; </a:t>
              </a:r>
              <a:r>
                <a:rPr lang="en-US" altLang="ko-K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-</a:t>
              </a:r>
              <a:endPara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2398</Words>
  <Application>Microsoft Office PowerPoint</Application>
  <PresentationFormat>Custom</PresentationFormat>
  <Paragraphs>515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 - GK</cp:lastModifiedBy>
  <cp:revision>164</cp:revision>
  <dcterms:created xsi:type="dcterms:W3CDTF">2020-01-20T05:08:25Z</dcterms:created>
  <dcterms:modified xsi:type="dcterms:W3CDTF">2024-11-06T08:28:58Z</dcterms:modified>
</cp:coreProperties>
</file>